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3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notesSlides/notesSlide4.xml" ContentType="application/vnd.openxmlformats-officedocument.presentationml.notesSlide+xml"/>
  <Override PartName="/ppt/ink/ink8.xml" ContentType="application/inkml+xml"/>
  <Override PartName="/ppt/notesSlides/notesSlide5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6.xml" ContentType="application/vnd.openxmlformats-officedocument.presentationml.notesSlide+xml"/>
  <Override PartName="/ppt/ink/ink11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notesSlides/notesSlide9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8T05:25:21.8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635 544 96 0 0,'-25'19'0'0'0,"24"-18"0"0"0,1-1 0 0 0,-1 1 0 0 0,0-1 0 0 0,0 1 0 0 0,0-1 0 0 0,0 0 0 0 0,0 1 0 0 0,1-1 0 0 0,-1 0 0 0 0,0 0 0 0 0,0 0 0 0 0,0 0 0 0 0,-1 0 0 0 0,-13 2 13 0 0,12 1 28 0 0,3-3-37 0 0,0 1 0 0 0,0-1-1 0 0,-1 0 1 0 0,1 1 0 0 0,0-1 0 0 0,0 0-1 0 0,0 0 1 0 0,-1 1 0 0 0,1-1 0 0 0,0 0 0 0 0,0 0-1 0 0,0 0 1 0 0,-1 1 0 0 0,1-1 0 0 0,0 0-1 0 0,-1 0 1 0 0,1 0 0 0 0,0 0 0 0 0,0 0-1 0 0,-1 0 1 0 0,1 1 0 0 0,0-1 0 0 0,-1 0-1 0 0,1 0 1 0 0,0 0 0 0 0,-1 0 0 0 0,1 0-1 0 0,0 0 1 0 0,-1 0 0 0 0,1 0 0 0 0,-11 1 176 0 0,8-1-3 0 0,-9-4 94 0 0,6 2 110 0 0,0 0 0 0 0,-1 0 0 0 0,-14-1 373 0 0,19 2-570 0 0,-16-8 1369 0 0,16 9-1407 0 0,-5 0-24 0 0,5 0-4 0 0,0-1 22 0 0,-8-1 168 0 0,-1 0 0 0 0,0 1 0 0 0,-1 1 1 0 0,1-1-1 0 0,-15 3 0 0 0,-6-1 212 0 0,-36-1 518 0 0,62 0-909 0 0,1-1 0 0 0,-1 0 0 0 0,1 0 0 0 0,-9-4 0 0 0,-4 0 174 0 0,-17 1 624 0 0,-42 1 366 0 0,55 3-755 0 0,22 1-529 0 0,0-1 0 0 0,0 0 0 0 0,0 1 0 0 0,0-1 0 0 0,0 1 0 0 0,-1-1 0 0 0,1 0 0 0 0,0 1 0 0 0,0-1 0 0 0,0 0 0 0 0,-1 1 0 0 0,1-1 0 0 0,0 0 0 0 0,0 0 1 0 0,-1 1-1 0 0,1-1 0 0 0,0 0 0 0 0,-1 0 0 0 0,1 1 0 0 0,0-1 0 0 0,-1 0 0 0 0,1 0 0 0 0,0 0 0 0 0,-1 1 0 0 0,1-1 0 0 0,0 0 0 0 0,-1 0 0 0 0,1 0 0 0 0,-22 0 2631 0 0,21 0-2533 0 0,-8 0 557 0 0,7 1-625 0 0,-7 8 398 0 0,8-7-392 0 0,-23 55 171 0 0,24-55-189 0 0,-6 13 34 0 0,-3-3 23 0 0,3-6-68 0 0,4-3-7 0 0,-2 5-1 0 0,4-5 0 0 0,0 4 0 0 0,0-5 167 0 0,10 4-142 0 0,-8-4-27 0 0,0-1 27 0 0,0-1-16 0 0,16 0 211 0 0,-16 0-153 0 0,-1 0-39 0 0,41-14 1329 0 0,-41 26-1330 0 0,-1-8-11 0 0,-4 19-11 0 0,1 6-11 0 0,3-25 3 0 0,-3 5-4 0 0,2 2-1 0 0,-3-1 0 0 0,3 1 0 0 0,0 0 0 0 0,0 0 0 0 0,0 0 0 0 0,4-1 0 0 0,2 1 0 0 0,-4 0 0 0 0,1-1 0 0 0,10-5 0 0 0,-1-4 0 0 0,-1-1 0 0 0,3 1 0 0 0,-1 6 0 0 0,-2 2 0 0 0,1-3 0 0 0,0-4 0 0 0,-1-2 0 0 0,1 0 0 0 0,0 0 0 0 0,0 0 0 0 0,0 0 0 0 0,-1 0 0 0 0,-2 0 2 0 0,-6 0 60 0 0,28-1 28 0 0,-28 0-60 0 0,7-2 12 0 0,-9 2-34 0 0,1 1-1 0 0,0 0 0 0 0,0 0 1 0 0,0-1-1 0 0,0 1 0 0 0,0 0 1 0 0,0-1-1 0 0,-1 1 0 0 0,1-1 1 0 0,0 1-1 0 0,0-1 0 0 0,-1 1 1 0 0,1-1-1 0 0,1 0 0 0 0,17-9 171 0 0,-17 9-69 0 0,5-1-22 0 0,-1 0 0 0 0,1 1 0 0 0,8-1 0 0 0,-14 2-80 0 0,1 0 45 0 0,0-1-11 0 0,9-2 61 0 0,1 1 0 0 0,0 0 0 0 0,0 1 0 0 0,-1 0-1 0 0,15 2 1 0 0,-17-1-49 0 0,-7 0-25 0 0,0 0 5 0 0,27 0 75 0 0,-27 0-92 0 0,0 0 2 0 0,6 0 2 0 0,-6 0-10 0 0,0 0-2 0 0,16 0 39 0 0,-16 0-30 0 0,0 1-9 0 0,5 5 0 0 0,-5-4 16 0 0,0-1-9 0 0,-2 0-14 0 0,0 0 1 0 0,1-1-1 0 0,-1 1 0 0 0,0-1 1 0 0,1 1-1 0 0,-1 0 0 0 0,1-1 1 0 0,-1 1-1 0 0,1-1 0 0 0,-1 0 1 0 0,1 1-1 0 0,-1-1 0 0 0,1 1 1 0 0,0-1-1 0 0,-1 0 0 0 0,1 1 1 0 0,-1-1-1 0 0,2 0 0 0 0,6 0 7 0 0,-5 0-1 0 0,4 0-4 0 0,-3 0 2 0 0,3 0-2 0 0,-3 0 2 0 0,3 0-1 0 0,-5 0 17 0 0,0 0-14 0 0,5 0-4 0 0,-3 0 2 0 0,40 0 11 0 0,-13 0-7 0 0,-9 0-1 0 0,57 0 47 0 0,-27 0-46 0 0,-41 0-9 0 0,0 0 0 0 0,0 0 0 0 0,-1 0 0 0 0,0 0 0 0 0,0 0 0 0 0,1 1 0 0 0,0 0 0 0 0,0 3 0 0 0,-1 4 0 0 0,1-2 0 0 0,0 0 0 0 0,0-1 0 0 0,0 0 0 0 0,-1-4 0 0 0,1 1 0 0 0,0-1 2 0 0,1 1 3 0 0,-1-2-4 0 0,5 5 13 0 0,-4-5 3 0 0,-7 0-16 0 0,58 6 111 0 0,-61-6-88 0 0,0 0-9 0 0,35 0 41 0 0,-28 0-47 0 0,-5 0-2 0 0,5 0-6 0 0,2 0-1 0 0,0 0 0 0 0,2 0 0 0 0,-1 0 0 0 0,-1 0 0 0 0,1 0 0 0 0,-1 0 0 0 0,0 0 0 0 0,0 0 0 0 0,34 0 15 0 0,-36 0-14 0 0,1 0-1 0 0,1 0 0 0 0,0 0 0 0 0,0 0 0 0 0,-2 0 0 0 0,2 0 0 0 0,0 0 0 0 0,-1 0 0 0 0,1 0-1 0 0,1 3-6 0 0,23 7-9 0 0,-32-8 12 0 0,25-3 0 0 0,-18 1 4 0 0,1 0 0 0 0,0 0 0 0 0,0 0 0 0 0,0 0 0 0 0,-1 0 0 0 0,1 0 0 0 0,0-1 0 0 0,0-3 0 0 0,0-2 0 0 0,-1 1 0 0 0,1-1 0 0 0,0 1 0 0 0,0 1 0 0 0,0-2 0 0 0,-1 1 0 0 0,1 4 0 0 0,90 1-33 0 0,-94 0 36 0 0,219 0 322 0 0,-225 0-316 0 0,1 0-2 0 0,5 0-4 0 0,-5 0 3 0 0,0 0 1 0 0,93 0 194 0 0,-93 0-193 0 0,0 0 0 0 0,16 0 40 0 0,-16 0-40 0 0,0 0 0 0 0,93 0 138 0 0,-73-4-130 0 0,-19 3-11 0 0,10-7-4 0 0,-11 8-1 0 0,18-4 8 0 0,-15 4-8 0 0,13-5 8 0 0,-7 0-8 0 0,0-1 0 0 0,0 2 0 0 0,1 1 0 0 0,0-2 0 0 0,2 2 0 0 0,0 0 0 0 0,2-2 0 0 0,0 0 0 0 0,0 1 0 0 0,0-1 0 0 0,1 3 0 0 0,-2 2 0 0 0,-3 0 0 0 0,-2 0 0 0 0,1 0 0 0 0,0 0 0 0 0,0 0 0 0 0,0 0 0 0 0,-1 0 0 0 0,1 0 0 0 0,0 0 0 0 0,0 0 0 0 0,1 0 0 0 0,-1 0 0 0 0,0 0 0 0 0,0 1 0 0 0,-4 1-2 0 0,-1 0 1 0 0,1 0-1 0 0,-1 0 0 0 0,9 6 0 0 0,-11-7-3 0 0,10 2-1 0 0,3 5 2 0 0,4 2-4 0 0,3 1 0 0 0,-3 0 0 0 0,1 0 0 0 0,-1 0-8 0 0,-10-7 16 0 0,0-1 0 0 0,0 0 0 0 0,0-3 0 0 0,-1 1 0 0 0,0 0 0 0 0,0-1 0 0 0,-1 0 3 0 0,-7 0 114 0 0,-2 2-109 0 0,0-2-5 0 0,0 1-1 0 0,0-1-1 0 0,0 1 0 0 0,0-1 0 0 0,0 1 0 0 0,0-1 0 0 0,0 0 0 0 0,0 1 1 0 0,0-1-1 0 0,0 1 0 0 0,0-1 0 0 0,0 1 0 0 0,0-1 0 0 0,-1 0 0 0 0,1 1 1 0 0,0-1-1 0 0,0 1 0 0 0,0-1 0 0 0,-1 0 0 0 0,1 1 0 0 0,0-1 1 0 0,0 0-1 0 0,-1 1 0 0 0,1 0 0 0 0,-3 1 3 0 0,0 0 0 0 0,0 1 0 0 0,0-1 0 0 0,0 0 0 0 0,0 0 0 0 0,0-1 0 0 0,0 1 0 0 0,-1-1 0 0 0,1 1 0 0 0,-1-1 0 0 0,-4 1 0 0 0,-1 0 7 0 0,-48 12 29 0 0,-45 13 12 0 0,59-11-42 0 0,37-15-10 0 0,0 2 1 0 0,-18 9 6 0 0,13-7-7 0 0,0 0 0 0 0,0-4 0 0 0,0-1 0 0 0,0 0 0 0 0,2 0-1 0 0,8 0-6 0 0,2 0-14 0 0,7 0 17 0 0,-5-1-1 0 0,4-3 2 0 0,-3 2-2 0 0,3-6 2 0 0,-3 5-2 0 0,6-4 3 0 0,2 4 2 0 0,-2 2 0 0 0,1 0 0 0 0,0-2 0 0 0,0-2 0 0 0,0 0 0 0 0,-1 2 0 0 0,2 0 0 0 0,3 1 0 0 0,2-2 0 0 0,-2 2 0 0 0,-3 0 0 0 0,-7 1 2 0 0,1 0-1 0 0,-1 1 1 0 0,1 0 0 0 0,-1 0-1 0 0,11 1 1 0 0,-13-1 3 0 0,6 0-4 0 0,2 0-1 0 0,0 0 0 0 0,0 0 0 0 0,0 0 0 0 0,-1 0 0 0 0,1 0 0 0 0,0 0 0 0 0,0 0 0 0 0,-2-2 0 0 0,5-4 0 0 0,-14 4 1 0 0,40-8-10 0 0,8-3 1 0 0,-44 12 8 0 0,14-6-8 0 0,-7 4 8 0 0,0 2 0 0 0,0 0 0 0 0,-1 1 0 0 0,1 0 0 0 0,0 0 0 0 0,2 0 0 0 0,0 0 0 0 0,0 0 0 0 0,2 0 0 0 0,0 0 0 0 0,1 0 0 0 0,0 0 0 0 0,0 0 2 0 0,0 0 3 0 0,1 0-2 0 0,-1 0 3 0 0,-1 0 2 0 0,-3 0 2 0 0,-1 0 3 0 0,-1 0-4 0 0,1 0-1 0 0,-2 0 0 0 0,49 0 24 0 0,-47 0-32 0 0,-1 0 0 0 0,1 0 0 0 0,0 0 0 0 0,0 0 0 0 0,0 0 0 0 0,-1 0 0 0 0,1 0 0 0 0,0 0 0 0 0,0 0 0 0 0,0 0 0 0 0,0 0 0 0 0,-1-1 0 0 0,1-2 0 0 0,-2 1 0 0 0,2-3 0 0 0,0 2 0 0 0,0 0 0 0 0,-1 0 0 0 0,1-2 0 0 0,0 4 0 0 0,0-1 0 0 0,0-1 0 0 0,-1-3 0 0 0,-1 1 3 0 0,-5 3 8 0 0,3-2-7 0 0,36-14 53 0 0,-41 17-45 0 0,20-4 21 0 0,-20 4-26 0 0,1-1-6 0 0,3 0 7 0 0,28 1 39 0 0,-25 1-46 0 0,3 0-1 0 0,0-3 0 0 0,0 2 0 0 0,-1-3 0 0 0,0 1 0 0 0,-1-2 0 0 0,1 1 0 0 0,0 2 0 0 0,0 0 0 0 0,0 1 0 0 0,-1 1 0 0 0,1 0 0 0 0,0 0 0 0 0,0 0 0 0 0,0-1 0 0 0,0-1 0 0 0,1-2 0 0 0,-3 1 2 0 0,-5 2 3 0 0,3 1-2 0 0,-4 0 2 0 0,5 0-2 0 0,-5 0 2 0 0,4 0-2 0 0,-3 0 2 0 0,5 0-4 0 0,2 0-1 0 0,0-1 0 0 0,-1-3 0 0 0,1-1 0 0 0,0 5-1 0 0,0 0-6 0 0,0 0-1 0 0,-1 0 0 0 0,1 0 2 0 0,0-1 4 0 0,0-4 2 0 0,0-1 0 0 0,-2 5 2 0 0,-7 1 4 0 0,-1 0 2 0 0,7 0 0 0 0,-7 0 24 0 0,1 0-24 0 0,4 0 0 0 0,-4 2 0 0 0,3 7 0 0 0,-1 0 0 0 0,-3-5 2 0 0,-1 6 2 0 0,0 1-8 0 0,0 4 2 0 0,0-9-2 0 0,0 1-1 0 0,0 0 0 0 0,-1-1 1 0 0,0 1-1 0 0,0-1 0 0 0,0 1 1 0 0,-1-1-1 0 0,-4 9 0 0 0,-1 8 9 0 0,3-9 1 0 0,-1 0 0 0 0,0-1 1 0 0,-1 1-1 0 0,-10 15 0 0 0,4-6 10 0 0,9-19-11 0 0,-3 3-3 0 0,3-3-1 0 0,-4 3 0 0 0,4-4 0 0 0,-1 5 0 0 0,3-7 0 0 0,1 1 2 0 0,1 3-16 0 0,-1-4 11 0 0,-1-1-1 0 0,1 1 1 0 0,-1-1-1 0 0,1 1 1 0 0,-1-1 0 0 0,0 1-1 0 0,1-1 1 0 0,-1 0-1 0 0,1 1 1 0 0,-1-1-1 0 0,0 0 1 0 0,1 0-1 0 0,-1 1 1 0 0,0-1 0 0 0,0 0-1 0 0,0 0 1 0 0,-10 3 8 0 0,0-3-4 0 0,2 0-1 0 0,5 0 0 0 0,-6 0 0 0 0,-1 0 0 0 0,0 0-1 0 0,0 0-4 0 0,0 0 2 0 0,1 0-1 0 0,-1 0 7 0 0,2 0-7 0 0,5 0 1 0 0,-3 0-2 0 0,3 0 2 0 0,-5 0-4 0 0,-1 0-1 0 0,-2 0 0 0 0,0 0 0 0 0,1 0 0 0 0,1 0 0 0 0,-1 0 0 0 0,0 0 0 0 0,2-1 0 0 0,6-8 0 0 0,5-2 0 0 0,3 0 0 0 0,0 0 0 0 0,1 0 0 0 0,4-2 0 0 0,-3 4 0 0 0,3-4 1 0 0,6-13-10 0 0,5-3 1 0 0,-11 17-2 0 0,-3 4 4 0 0,0 0-1 0 0,-1 0 1 0 0,0-1-1 0 0,-1 0 1 0 0,9-18-1 0 0,-9 15-12 0 0,0-1 1 0 0,11-14-1 0 0,-2 1-4 0 0,-12 21 17 0 0,0 1 2 0 0,0 1 0 0 0,0-1 0 0 0,-1 1 0 0 0,0-1 0 0 0,1 0 0 0 0,-1 1 0 0 0,-1-1 0 0 0,1 0 0 0 0,0 0 0 0 0,-1 0 0 0 0,0-4 0 0 0,0-23-23 0 0,0 19 22 0 0,0 1 3 0 0,-2 0 2 0 0,-3 0 0 0 0,-1 0 0 0 0,0 0 0 0 0,-3-1 0 0 0,3 1 0 0 0,0 0 0 0 0,-4 0 0 0 0,-1 1 0 0 0,0-1 0 0 0,1 0 0 0 0,7 7 1 0 0,-4-7-2 0 0,0-6 9 0 0,-58-92 58 0 0,61 101-63 0 0,3 7 1 0 0,-6-25 3 0 0,5 20-5 0 0,-7-15 4 0 0,-2-1 2 0 0,1 2 2 0 0,7 17-5 0 0,-4-4-2 0 0,4 3 2 0 0,-5-3-1 0 0,6 3 7 0 0,-2-3-7 0 0,3 5 34 0 0,1 1-31 0 0,0-7-4 0 0,0 7 43 0 0,1-1-38 0 0,1-1-4 0 0,1 1 0 0 0,-1 0 0 0 0,0 0 1 0 0,1 0-1 0 0,-1 0 0 0 0,1 0 0 0 0,0 0 0 0 0,0 1 0 0 0,0-1 0 0 0,0 1 0 0 0,0 0 0 0 0,5-2 0 0 0,-1 1 2 0 0,1 0-1 0 0,-1 1 1 0 0,1 0 0 0 0,13-1 0 0 0,-10 2 0 0 0,3 0 2 0 0,2 0 2 0 0,-2 0 3 0 0,-2 0-4 0 0,-2 0-1 0 0,-1 0 0 0 0,24 0 27 0 0,-31 0 74 0 0,-4 0-102 0 0,-5 0-4 0 0,3 0 2 0 0,-3 0-2 0 0,3 0 2 0 0,-5 0-4 0 0,-2 0-1 0 0,1 0 0 0 0,9 0 0 0 0,1 0 0 0 0,0 0 0 0 0,-1 0 0 0 0,1 0 0 0 0,0 0 0 0 0,0 0 0 0 0,-1 0 0 0 0,1 0 0 0 0,0 0 0 0 0,-1 0 0 0 0,1 0 0 0 0,0 0 0 0 0,-1 0 0 0 0,1 0 0 0 0,0 0 0 0 0,0 1 0 0 0,-1-1 0 0 0,1 0 0 0 0,0 0 0 0 0,0 0 0 0 0,-1 0 0 0 0,1 1 0 0 0,-1-1 0 0 0,9 9 0 0 0,3 2 0 0 0,1 0 0 0 0,-1 0 0 0 0,0-1 0 0 0,-1 1 0 0 0,1 0 0 0 0,0 4 0 0 0,0 0 0 0 0,0 2 0 0 0,-1-1 0 0 0,-4-1 0 0 0,-1-3 0 0 0,1-1 0 0 0,-1-1 0 0 0,1 1 0 0 0,4 0 0 0 0,1 0 0 0 0,0 0 0 0 0,0-1 0 0 0,-1 1 0 0 0,-5-4 0 0 0,-3-14 0 0 0,-1-4 0 0 0,2 1 0 0 0,-2 1 0 0 0,0 2-4 0 0,-3-13 0 0 0,2-3-4 0 0,0-10 0 0 0,0 22 8 0 0,0 0 0 0 0,0 0 0 0 0,0 1 0 0 0,0-1 0 0 0,-1 3 0 0 0,0 7 0 0 0,1 1 0 0 0,-1 0 0 0 0,1 0 0 0 0,0-1 0 0 0,-1 1 0 0 0,1 0 0 0 0,-1 0 0 0 0,1-1 0 0 0,-1 1 0 0 0,1 0 0 0 0,0 0 0 0 0,-1 0 0 0 0,1 0 0 0 0,-1 0 0 0 0,1 0 0 0 0,-1 0 0 0 0,1 0 0 0 0,-1 0 0 0 0,-10 4 0 0 0,0 1 0 0 0,-1 1 0 0 0,-7 7 0 0 0,0-2 0 0 0,-1-1 0 0 0,-41 17 0 0 0,15-10-4 0 0,26-8 0 0 0,-1-2 0 0 0,-30 8 0 0 0,14-10-13 0 0,0-1-1 0 0,-63-2 0 0 0,75-2 15 0 0,-4 2-11 0 0,1 1 0 0 0,-46 10 0 0 0,17-2-1 0 0,41-8 11 0 0,-45 7-45 0 0,-113 33 1 0 0,94-19-67 0 0,70-21 102 0 0,0-1 0 0 0,0-1 1 0 0,0 0-1 0 0,-1 0 0 0 0,1-1 0 0 0,-16-1 1 0 0,-7 0-19 0 0,21 1 18 0 0,-4 0 5 0 0,0 0 5 0 0,0 0-2 0 0,0 0 3 0 0,5 0 2 0 0,0 0 0 0 0,0 0 0 0 0,-1-1 0 0 0,-3-3 0 0 0,-1-2 0 0 0,-24-5 0 0 0,12 6 2 0 0,23 2-1 0 0,3 3 0 0 0,0-1-1 0 0,0 1 0 0 0,1-1 1 0 0,-1 1-1 0 0,0-1 1 0 0,0 1-1 0 0,0 0 1 0 0,0 0-1 0 0,0 0 0 0 0,1 0 1 0 0,-4 1-1 0 0,0-1 0 0 0,5 0 0 0 0,-28-5 8 0 0,-5 3 8 0 0,1-1-8 0 0,-1 2 0 0 0,2 1 0 0 0,-1 0 0 0 0,0 0 0 0 0,26-1-8 0 0,-15 4 6 0 0,15-2-4 0 0,1-1-2 0 0,-19 6 8 0 0,-6 3 8 0 0,-18 6 15 0 0,12-3-3 0 0,12-7 0 0 0,19-4-23 0 0,1 0 0 0 0,-1 0 0 0 0,0 0 0 0 0,-5 3 0 0 0,4-2 2 0 0,-10-1 25 0 0,15-1-23 0 0,-1 0-1 0 0,-5 0 0 0 0,3 0 0 0 0,-3 0 0 0 0,3 0 0 0 0,-3 0 2 0 0,-32 0 20 0 0,35 1-28 0 0,1 0 2 0 0,-12-4-2 0 0,11 3 0 0 0,3-1 1 0 0,-16-8 0 0 0,14 7 0 0 0,-21-7 2 0 0,8 4-5 0 0,-2 0 0 0 0,-68-18 0 0 0,74 20 0 0 0,-35-6 0 0 0,-2 2 0 0 0,1 2 0 0 0,-62 1 0 0 0,48 3 0 0 0,24-1 0 0 0,-38 4 0 0 0,56 1 0 0 0,0 0 0 0 0,-26 9 0 0 0,-56 27-7 0 0,78-28 6 0 0,-59 19-15 0 0,-35 7-32 0 0,112-35 40 0 0,4-1 7 0 0,-18 8-15 0 0,10-6 0 0 0,-24 13-22 0 0,27-12 29 0 0,1 0 0 0 0,-2-1 1 0 0,1 0-1 0 0,-9 3 1 0 0,15-6 7 0 0,-184 43-154 0 0,171-41 148 0 0,-1 0 0 0 0,-24-2 0 0 0,-8 2-4 0 0,-99-1-4 0 0,78-2 6 0 0,-53 1-17 0 0,111-1 24 0 0,1 0-1 0 0,0 0 1 0 0,0-1 0 0 0,0-1-1 0 0,-12-4 1 0 0,20 7 2 0 0,-12-5-2 0 0,-4 0 2 0 0,2 0 0 0 0,0-1 0 0 0,-1 1 0 0 0,-1-1 0 0 0,1 1 0 0 0,0 0 0 0 0,12 4 0 0 0,1 0-1 0 0,-1 0 0 0 0,1 0 0 0 0,0-1 1 0 0,-1 1-1 0 0,1-1 0 0 0,0 0 0 0 0,0 1 1 0 0,0-2-1 0 0,0 1 0 0 0,-3-3 0 0 0,2 1 1 0 0,-6-2-7 0 0,3 1 7 0 0,-8-10-8 0 0,-14-13-14 0 0,24 22 12 0 0,-8-13-1 0 0,-1 5-11 0 0,12 12 9 0 0,1 1 6 0 0,-1-1 1 0 0,0 1-1 0 0,1-1 1 0 0,-1 0-1 0 0,1 1 1 0 0,-1-1 0 0 0,1 0-1 0 0,0 0 1 0 0,-2-3-1 0 0,3 4 6 0 0,-33-64-144 0 0,32 63 130 0 0,1 0-1 0 0,-2-8-1 0 0,2-1 0 0 0,-1 1-1 0 0,2-1 1 0 0,-1 1-1 0 0,1-1 1 0 0,1 1 0 0 0,0 0-1 0 0,4-14 1 0 0,0 6 0 0 0,1 0 1 0 0,0 0-1 0 0,18-27 1 0 0,-16 29 5 0 0,11-16-12 0 0,11-16-25 0 0,-21 32 40 0 0,1 0 0 0 0,-2 0 2 0 0,2 3 3 0 0,0-1-2 0 0,-1 3 3 0 0,-4 0 2 0 0,0 0 0 0 0,4 0 0 0 0,1 1 0 0 0,-2 1 2 0 0,-7 6 2 0 0,1 0 0 0 0,0 1 0 0 0,-1 0 0 0 0,1 0 0 0 0,6-4 0 0 0,-8 6 2 0 0,32 0 74 0 0,-33-1-78 0 0,0 1-1 0 0,1 0 0 0 0,-1 0 1 0 0,0 0-1 0 0,1-1 0 0 0,-1 1 1 0 0,0 0-1 0 0,0 0 0 0 0,1 0 1 0 0,-1 0-1 0 0,0 0 0 0 0,1 0 1 0 0,-1 0-1 0 0,0 0 0 0 0,1 0 1 0 0,-1 0-1 0 0,0 0 0 0 0,1 0 1 0 0,-1 0-1 0 0,0 0 0 0 0,1 0 0 0 0,-1 0 1 0 0,0 0-1 0 0,1 0 0 0 0,-1 0 1 0 0,0 0-1 0 0,1 1 0 0 0,-1-1 1 0 0,0 0-1 0 0,1 0 0 0 0,-1 0 1 0 0,0 1-1 0 0,0-1 0 0 0,1 0 1 0 0,-1 1-1 0 0,10 6 23 0 0,-10-6-25 0 0,2 0 33 0 0,4 3-9 0 0,1 2 29 0 0,11 0 33 0 0,-16-5-58 0 0,-2 0-6 0 0,0 17 67 0 0,0-16-63 0 0,0 1-7 0 0,-1 8 2 0 0,0 0 0 0 0,-1 0 1 0 0,0 0-1 0 0,-6 19 0 0 0,-22 48 60 0 0,10-27-7 0 0,-16 31 87 0 0,35-80-144 0 0,-3 10 55 0 0,4-10-65 0 0,0-1 0 0 0,0 1 0 0 0,1-1 0 0 0,-1 0 0 0 0,0 1 0 0 0,1-1 0 0 0,-1 0 0 0 0,1 1 0 0 0,-1-1 0 0 0,1 0 0 0 0,0 1 0 0 0,-1-1 0 0 0,1 0-1 0 0,0 0 1 0 0,0 0 0 0 0,0 0 0 0 0,0 0 0 0 0,2 2 0 0 0,-1-2 2 0 0,27-1 47 0 0,-22-1-49 0 0,0 0 0 0 0,0-1 0 0 0,-1 0 0 0 0,1 0 0 0 0,0 0 0 0 0,-1-1 0 0 0,1 0 0 0 0,11-8 1 0 0,1 0 9 0 0,82-50 11 0 0,-65 38-20 0 0,18-17 4 0 0,-41 29-8 0 0,0 1 0 0 0,1 0 0 0 0,0 2 0 0 0,29-15 0 0 0,-38 21 2 0 0,13-13-4 0 0,-15 13 0 0 0,15-7 14 0 0,-8 3-15 0 0,1-2 0 0 0,-10 8 0 0 0,-1 0 0 0 0,0 0 0 0 0,0-1 0 0 0,0 1 0 0 0,1 0 0 0 0,-1 0 0 0 0,0 0 0 0 0,0 0 0 0 0,1 0 0 0 0,-1 0 0 0 0,0 0 0 0 0,0 0 0 0 0,1 0 0 0 0,-1 0 0 0 0,0 0 0 0 0,0 0 0 0 0,1 0 0 0 0,-1 0 0 0 0,0 0 0 0 0,0 0 0 0 0,1 0 0 0 0,-1 0 0 0 0,0 0 0 0 0,0 0 0 0 0,1 0 0 0 0,-1 0 0 0 0,0 0 0 0 0,0 0 0 0 0,1 1 0 0 0,-1-1 0 0 0,-1 2 0 0 0,1 0 0 0 0,-1 1 0 0 0,0-1 0 0 0,0 0 0 0 0,0 0 0 0 0,-1 0 0 0 0,1 0 0 0 0,-1 0 0 0 0,1 0 0 0 0,-3 1 0 0 0,-5 9 0 0 0,-1 5 0 0 0,-2-1 0 0 0,0-1 0 0 0,-26 26 0 0 0,-49 35 0 0 0,51-46 0 0 0,-33 35 0 0 0,36-33 0 0 0,21-19 0 0 0,0-1 0 0 0,2-2 0 0 0,4-1 0 0 0,8-7 0 0 0,3-3 0 0 0,9-3 0 0 0,-1-1 0 0 0,18-9 0 0 0,0 0 0 0 0,208-95 0 0 0,-124 47 0 0 0,-50 24 0 0 0,-41 25 0 0 0,42-22 0 0 0,-52 28 0 0 0,-2 1 0 0 0,-2-3 0 0 0,-3 2 0 0 0,-17 15 0 0 0,-48 44 0 0 0,-111 93 0 0 0,161-138 2 0 0,0 1-1 0 0,1-1 0 0 0,0 1 1 0 0,-8 12-1 0 0,0 1 1 0 0,13-17-1 0 0,1 1 4 0 0,-2 6-3 0 0,3-6-2 0 0,1 0 6 0 0,-1-3-6 0 0,1-1 1 0 0,-1 1-1 0 0,0-1 0 0 0,1 1 1 0 0,-1-1-1 0 0,1 1 1 0 0,-1-1-1 0 0,1 1 0 0 0,-1-1 1 0 0,1 1-1 0 0,0-1 0 0 0,0 0 1 0 0,0 1-1 0 0,0-1 1 0 0,0 0-1 0 0,0 0 0 0 0,0 0 1 0 0,0 0-1 0 0,0 0 0 0 0,1 0 1 0 0,-1 0-1 0 0,0 0 0 0 0,1 0 1 0 0,-1-1-1 0 0,3 2 1 0 0,3 1 0 0 0,4 3 1 0 0,0-1 1 0 0,0-1 0 0 0,0 0 0 0 0,12 3 0 0 0,-2-1-1 0 0,-2-1 3 0 0,0 0 0 0 0,0-2 0 0 0,0 0 0 0 0,31 0 0 0 0,-12-3 5 0 0,51-8 0 0 0,-62 3-7 0 0,-1-1 0 0 0,31-12 0 0 0,-31 7 0 0 0,0-1 0 0 0,-1-2-1 0 0,39-26 1 0 0,-42 26 1 0 0,147-104 19 0 0,-127 80-21 0 0,-26 23-2 0 0,0 0 0 0 0,-4 3 0 0 0,-2 1 0 0 0,-9 11 0 0 0,-1 0 0 0 0,0 0 0 0 0,1-1 0 0 0,-1 1 0 0 0,1-1 0 0 0,-1 1 0 0 0,0 0 0 0 0,1-1 0 0 0,-1 1 0 0 0,0-1 0 0 0,1 1 0 0 0,-1-1 0 0 0,0 1 0 0 0,0-1 0 0 0,1 1 0 0 0,-1-1 0 0 0,0 1 0 0 0,0-1 0 0 0,0 1 0 0 0,0-1 0 0 0,1 0 0 0 0,-3 0 0 0 0,1 0 0 0 0,0 0 0 0 0,0 0 0 0 0,0 1 0 0 0,0-1 0 0 0,0 0 0 0 0,-1 1 0 0 0,1-1 0 0 0,0 1 0 0 0,-1-1 0 0 0,1 1 0 0 0,0 0 0 0 0,-1 0 0 0 0,1-1 0 0 0,0 1 0 0 0,-1 0 0 0 0,1 0 0 0 0,-3 0 0 0 0,-34 2 0 0 0,-14 6 0 0 0,0 2 0 0 0,-56 19 0 0 0,-2 13 0 0 0,88-34 0 0 0,1 0 0 0 0,1 2 0 0 0,-1 0 0 0 0,1 1 0 0 0,1 1 0 0 0,0 1 0 0 0,1 1 0 0 0,-30 29 0 0 0,38-32 0 0 0,0 3 0 0 0,3 1 0 0 0,7-15 0 0 0,0 0 0 0 0,-1 1 0 0 0,1-1 0 0 0,0 0 0 0 0,0 1 0 0 0,0-1 0 0 0,0 0 0 0 0,0 1 0 0 0,-1-1 0 0 0,1 0 0 0 0,0 1 0 0 0,0-1 0 0 0,0 1 0 0 0,0-1 0 0 0,0 0 0 0 0,0 1 0 0 0,0-1 0 0 0,0 1 0 0 0,1-1 0 0 0,-1 0 0 0 0,0 1 0 0 0,0-1 0 0 0,0 0 0 0 0,0 1 0 0 0,0-1 0 0 0,1 0 0 0 0,-1 1 0 0 0,2 1 0 0 0,0-1 0 0 0,0 0 0 0 0,0 0 0 0 0,1 0 0 0 0,-1 0 0 0 0,0-1 0 0 0,0 1 0 0 0,1-1 0 0 0,-1 1 0 0 0,0-1 0 0 0,1 0 0 0 0,-1 0 0 0 0,1 0 0 0 0,-1 0 0 0 0,0 0 0 0 0,1 0 0 0 0,-1-1 0 0 0,4 0 0 0 0,9-3 0 0 0,23-8 0 0 0,-34 11 0 0 0,45-18 0 0 0,0-2 0 0 0,56-33 0 0 0,176-116 0 0 0,-186 116 0 0 0,-39 23 0 0 0,40-19 0 0 0,-84 44 0 0 0,2-4 0 0 0,-2 2 0 0 0,-8 3 0 0 0,-9 6 0 0 0,-10 6 0 0 0,-21 16 0 0 0,-51 41 0 0 0,82-60 0 0 0,-9 7 0 0 0,-77 67 0 0 0,76-63 0 0 0,4 1 0 0 0,5-5 0 0 0,2 0 0 0 0,4 0 0 0 0,1-9 1 0 0,0 1-1 0 0,0-1 1 0 0,0 1-1 0 0,0-1 1 0 0,1 0-1 0 0,-1 1 0 0 0,1-1 1 0 0,0 0-1 0 0,0 0 1 0 0,0 0-1 0 0,0-1 1 0 0,0 1-1 0 0,0 0 1 0 0,0-1-1 0 0,0 1 0 0 0,1-1 1 0 0,-1 0-1 0 0,1 0 1 0 0,-1 0-1 0 0,1 0 1 0 0,-1 0-1 0 0,1 0 1 0 0,5 0-1 0 0,7 1 4 0 0,-1 0-1 0 0,1-1 1 0 0,16 0-1 0 0,-25-1-2 0 0,16-1 3 0 0,1-1 0 0 0,-1-1 1 0 0,1-1-1 0 0,-1-1 1 0 0,22-8-1 0 0,-2-2 11 0 0,62-30 0 0 0,-48 15-4 0 0,45-20 15 0 0,-93 46-21 0 0,1-1 0 0 0,0 0 0 0 0,-1 0 0 0 0,9-9 0 0 0,20-12 10 0 0,3 0-6 0 0,-35 24-9 0 0,3-4 7 0 0,0-1-6 0 0,-8 7-1 0 0,0-1 0 0 0,1 1 0 0 0,-1 0 0 0 0,0 0 0 0 0,0 0 0 0 0,0 0 0 0 0,1 0 0 0 0,-1 0 0 0 0,0-1 0 0 0,0 1 0 0 0,1 0 0 0 0,-1 0 0 0 0,0 0 0 0 0,0 0 0 0 0,1 0 0 0 0,-1 0 0 0 0,0 0 0 0 0,0 0 0 0 0,1 0 0 0 0,-1 0 0 0 0,0 0 0 0 0,0 0 0 0 0,1 1 0 0 0,-1-1 0 0 0,0 0 0 0 0,0 0 0 0 0,0 0 0 0 0,1 0 0 0 0,-1 0 0 0 0,0 0 0 0 0,1 1 0 0 0,-2-1 0 0 0,1 1 0 0 0,0 0 0 0 0,0 0 0 0 0,0 0 0 0 0,0-1 0 0 0,-1 1 0 0 0,1 0 0 0 0,0-1 0 0 0,-1 1 0 0 0,1 0 0 0 0,-1 0 0 0 0,1-1 0 0 0,0 1 0 0 0,-1-1 0 0 0,0 1 0 0 0,1 0 0 0 0,-1-1 0 0 0,1 1 0 0 0,-1-1 0 0 0,0 0 0 0 0,1 1 0 0 0,-1-1 0 0 0,0 1 0 0 0,1-1 0 0 0,-1 0 0 0 0,-1 1 0 0 0,-23 10 0 0 0,22-10 0 0 0,-39 16 0 0 0,-61 25 8 0 0,67-24 11 0 0,35-17-7 0 0,1-1-12 0 0,0 0 1 0 0,0 0-1 0 0,0 1 0 0 0,-1-1 1 0 0,1 0-1 0 0,0 0 0 0 0,0 1 1 0 0,0-1-1 0 0,0 0 0 0 0,0 0 1 0 0,0 0-1 0 0,0 1 0 0 0,0-1 1 0 0,-1 0-1 0 0,1 0 0 0 0,0 0 1 0 0,0 1-1 0 0,0-1 0 0 0,0 0 1 0 0,-1 0-1 0 0,1 0 0 0 0,0 0 1 0 0,0 0-1 0 0,0 0 0 0 0,-1 1 1 0 0,1-1-1 0 0,0 0 0 0 0,-1 0 1 0 0,1 0-1 0 0,-1 0 0 0 0,1 1 1 0 0,0-1-1 0 0,-1 0 0 0 0,1 0 0 0 0,-1 1 1 0 0,1-1-1 0 0,0 0 0 0 0,-1 1 1 0 0,1-1-1 0 0,-1 0 0 0 0,1 1 1 0 0,0-1-1 0 0,0 1 0 0 0,-1-1 1 0 0,1 0-1 0 0,0 1 0 0 0,0-1 1 0 0,-1 1-1 0 0,1 0 0 0 0,0 0 1 0 0,0 0-1 0 0,0-1 0 0 0,0 1 1 0 0,0 0-1 0 0,0-1 0 0 0,0 1 1 0 0,0 0-1 0 0,0 0 1 0 0,0-1-1 0 0,0 1 0 0 0,1 0 1 0 0,-1 0-1 0 0,0-1 0 0 0,0 1 1 0 0,1 0-1 0 0,-1-1 0 0 0,0 1 1 0 0,1-1-1 0 0,-1 1 0 0 0,1 0 1 0 0,-1-1-1 0 0,1 1 1 0 0,-1-1-1 0 0,1 1 0 0 0,-1-1 1 0 0,1 1-1 0 0,0-1 0 0 0,-1 0 1 0 0,1 1-1 0 0,0-1 0 0 0,-1 0 1 0 0,1 0-1 0 0,1 1 0 0 0,31 9 5 0 0,-24-8-3 0 0,44 9 4 0 0,1-2 1 0 0,1-2 0 0 0,-1-3-1 0 0,63-3 1 0 0,-77-2 0 0 0,1-3 1 0 0,76-16 0 0 0,-90 14-4 0 0,5-2 1 0 0,54-19 0 0 0,-70 21-5 0 0,-1 1 0 0 0,-3-1 0 0 0,-2 1 0 0 0,-7 2 0 0 0,-10 3 0 0 0,-10 3 0 0 0,-39 9 0 0 0,27-7 0 0 0,-29 10 0 0 0,27-6 5 0 0,-31 8 13 0 0,53-14-15 0 0,0-3 5 0 0,7 0 38 0 0,16 0-31 0 0,43 1 2 0 0,35 0 9 0 0,-86-2-24 0 0,-3 1-1 0 0,0 0-1 0 0,0-1 1 0 0,0 1-1 0 0,0-1 1 0 0,0 0-1 0 0,0 0 1 0 0,4-2-1 0 0,-6 3 0 0 0,0-1 0 0 0,0 1 0 0 0,-1 0 0 0 0,1-1 0 0 0,0 1 0 0 0,0-1 0 0 0,0 1 0 0 0,-1-1 0 0 0,1 1 0 0 0,0-1 0 0 0,0 1 0 0 0,-1-1 0 0 0,1 0 0 0 0,-1 0 0 0 0,1 1 0 0 0,0-1 0 0 0,-1 0 0 0 0,0 0 0 0 0,1 1 0 0 0,-1-1 0 0 0,1 0 0 0 0,-1 0 0 0 0,0 0 0 0 0,1-1 0 0 0,2-9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8T05:27:14.8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628 0 9648 0 0,'0'0'1280'0'0,"-1"5"-898"0"0,-2 11-70 0 0,-9 27-1 0 0,6-24 77 0 0,1-1 0 0 0,-5 33 0 0 0,6-30-188 0 0,-8 26 0 0 0,9-40-149 0 0,3-5-45 0 0,0 17 38 0 0,0-12-57 0 0,0-4-26 0 0,0-1 0 0 0,0 1 0 0 0,0-1 0 0 0,1 1-1 0 0,-1-1 1 0 0,1 1 0 0 0,-1-1 0 0 0,1 1 0 0 0,0-1 0 0 0,-1 0 0 0 0,1 0 0 0 0,1 1 0 0 0,-1-1 0 0 0,0 0 0 0 0,0 0 0 0 0,1 0-1 0 0,-1 0 1 0 0,4 3 0 0 0,3 4-97 0 0,-1-1-1 0 0,1-1 0 0 0,9 8 1 0 0,-15-14 73 0 0,3 4-20 0 0,2 1-86 0 0,-6-5 159 0 0,0 0 0 0 0,0-1 0 0 0,0 1-1 0 0,0 0 1 0 0,0 0 0 0 0,0 0 0 0 0,0 0 0 0 0,0-1 0 0 0,1 1-1 0 0,-1-1 1 0 0,0 1 0 0 0,3 0 0 0 0,-2-1-2 0 0,-1 0-19 0 0,2 1 27 0 0,-1 0 1 0 0,15-3-27 0 0,-8-1 29 0 0,0-3 2 0 0,-5 3 4 0 0,3-4-2 0 0,-5 5 4 0 0,0 0 11 0 0,-1 2 1 0 0,-1 0 0 0 0,0-1-1 0 0,1 1 1 0 0,-1 0 0 0 0,0 0 0 0 0,1 0 0 0 0,-1 0-1 0 0,0-1 1 0 0,1 1 0 0 0,-1 0 0 0 0,0 0-1 0 0,0 0 1 0 0,1-1 0 0 0,-1 1 0 0 0,0 0 0 0 0,0-1-1 0 0,0 1 1 0 0,1 0 0 0 0,-1-1 0 0 0,0 1-1 0 0,0 0 1 0 0,0-1 0 0 0,0 1 0 0 0,1-1 0 0 0,-6-1 10 0 0,0-1 0 0 0,0 1 0 0 0,0 0 0 0 0,0 1 0 0 0,-1-1 0 0 0,1 1 0 0 0,0 0 0 0 0,-11-1 0 0 0,-51 1 216 0 0,43 2-143 0 0,-45-1 356 0 0,68 0-396 0 0,-1 0 2 0 0,1 0-47 0 0,-1 0 0 0 0,1 0 0 0 0,0-1 0 0 0,0 1 0 0 0,0 0 0 0 0,0 0 0 0 0,-1-1 0 0 0,1 1 0 0 0,0 0 1 0 0,0-1-1 0 0,0 1 0 0 0,0-1 0 0 0,0 0 0 0 0,0 1 0 0 0,0-1 0 0 0,0 0 0 0 0,0 1 0 0 0,0-1 1 0 0,1 0-1 0 0,-1 0 0 0 0,0 0 0 0 0,0-1 0 0 0,0 0 46 0 0,1 0-38 0 0,3-5 12 0 0,0 1-1 0 0,0-1 1 0 0,1 1 0 0 0,0-1-1 0 0,0 1 1 0 0,1 0 0 0 0,-1 1-1 0 0,1-1 1 0 0,0 1 0 0 0,1 0-1 0 0,11-8 1 0 0,3-7 154 0 0,-13 16-107 0 0,-1-2 1 0 0,0 1-1 0 0,0-1 1 0 0,-1 0-1 0 0,0 0 1 0 0,7-11 0 0 0,-11 15 43 0 0,1 0-79 0 0,16-15 188 0 0,-16 15-163 0 0,-2 1-73 0 0,0 1 1 0 0,0 0-1 0 0,0 0 1 0 0,0-1 0 0 0,0 1-1 0 0,0 0 1 0 0,0-1-1 0 0,1 1 1 0 0,-1 0 0 0 0,0 0-1 0 0,0-1 1 0 0,0 1-1 0 0,0 0 1 0 0,1 0 0 0 0,-1-1-1 0 0,0 1 1 0 0,0 0-1 0 0,1 0 1 0 0,-1 0 0 0 0,0 0-1 0 0,0-1 1 0 0,1 1-1 0 0,-1 0 1 0 0,7-7 110 0 0,-3-6 212 0 0,-4 13-320 0 0,0 0 0 0 0,0 0 0 0 0,-6 11 39 0 0,-23 50 0 0 0,18-33-23 0 0,-2-1 0 0 0,-2 0 0 0 0,0-1 1 0 0,-27 35-1 0 0,30-47-9 0 0,0 0 0 0 0,-1 0 1 0 0,0-2-1 0 0,-1 1 0 0 0,-1-2 0 0 0,-30 20 1 0 0,-23 12 49 0 0,60-39-40 0 0,1 0 0 0 0,-1-1 1 0 0,0 0-1 0 0,0 0 0 0 0,0 0 1 0 0,0-1-1 0 0,-11 1 0 0 0,17-3-2 0 0,-4 0 28 0 0,5 0-31 0 0,0 0 1 0 0,0 0-1 0 0,1 1 0 0 0,-1-1 1 0 0,0 0-1 0 0,0 0 0 0 0,0 0 0 0 0,0 0 1 0 0,0-1-1 0 0,0 1 0 0 0,1 0 1 0 0,-1 0-1 0 0,0 0 0 0 0,0-1 1 0 0,0 1-1 0 0,-1-1 0 0 0,2-1-9 0 0,0 0 0 0 0,0 0 0 0 0,0 0 0 0 0,1-1-1 0 0,-1 1 1 0 0,0 0 0 0 0,1 0 0 0 0,-1 0 0 0 0,1 0 0 0 0,0 0 0 0 0,0 0 0 0 0,1-2-1 0 0,19-27 39 0 0,-12 18-18 0 0,7-8 20 0 0,0 2 0 0 0,1 0-1 0 0,1 1 1 0 0,28-21 0 0 0,-15 7 42 0 0,-30 30-70 0 0,-1 2-19 0 0,0 0 0 0 0,0 0 1 0 0,0-1-1 0 0,0 1 0 0 0,0 0 0 0 0,0 0 1 0 0,0 0-1 0 0,0 0 0 0 0,0 0 0 0 0,0 0 1 0 0,0-1-1 0 0,0 1 0 0 0,0 0 0 0 0,0 0 1 0 0,0 0-1 0 0,0 0 0 0 0,0 0 1 0 0,0-1-1 0 0,0 1 0 0 0,1 0 0 0 0,-1 0 1 0 0,0 0-1 0 0,0 0 0 0 0,0 0 0 0 0,0 0 1 0 0,0 0-1 0 0,0-1 0 0 0,0 1 0 0 0,0 0 1 0 0,0 0-1 0 0,1 0 0 0 0,-1 0 1 0 0,0 0-1 0 0,0 0 0 0 0,0 0 0 0 0,0 0 1 0 0,0 0-1 0 0,0 0 0 0 0,1 0 0 0 0,-1 0 1 0 0,1-1-1 0 0,-1 1 1 0 0,1 0 0 0 0,0-1-1 0 0,-1 1 1 0 0,1 0-1 0 0,0-1 1 0 0,-1 1 0 0 0,1-1-1 0 0,-1 1 1 0 0,1-1 0 0 0,-1 1-1 0 0,1-1 1 0 0,-1 0-1 0 0,1 1 1 0 0,-1-1 0 0 0,0 0-1 0 0,1 1 1 0 0,-1-1 0 0 0,0 0-1 0 0,0 1 1 0 0,1-1 0 0 0,-1 0-1 0 0,0 0 1 0 0,0-1-1 0 0,1-2 7 0 0,-1-7-6 0 0,0-1-1 0 0,-1 1 2 0 0,1 11-2 0 0,0-1 1 0 0,-1 0-1 0 0,1 1 1 0 0,0-1-1 0 0,-1 0 0 0 0,1 1 1 0 0,0-1-1 0 0,-1 1 1 0 0,1-1-1 0 0,-1 0 1 0 0,1 1-1 0 0,0-1 1 0 0,-1 1-1 0 0,0-1 0 0 0,-12-3 7 0 0,7 3-7 0 0,0 0 1 0 0,-1 0-1 0 0,1 1 0 0 0,-12 1 1 0 0,4 0-2 0 0,-47 2 18 0 0,1 3-1 0 0,-87 19 1 0 0,131-22-1 0 0,5 0 32 0 0,0-1 0 0 0,-22 1 0 0 0,31-3 14 0 0,0 0-36 0 0,-2-3 492 0 0,11-7-399 0 0,-1-4-86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8T05:27:33.2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79 236 96 0 0,'-12'10'10'0'0,"6"-5"5"0"0,0 1 0 0 0,-10 11 0 0 0,14-14-7 0 0,0 0 1 0 0,1 0 0 0 0,-1 0-1 0 0,1 0 1 0 0,0 0 0 0 0,-1 0-1 0 0,1 1 1 0 0,0 3 0 0 0,-4 9 17 0 0,-16 60 3590 0 0,21-75-3534 0 0,3-2-33 0 0,-1 0-1 0 0,1-1 0 0 0,-1 1 1 0 0,0-1-1 0 0,0 1 1 0 0,0-1-1 0 0,0 0 1 0 0,0 1-1 0 0,3-5 0 0 0,0 0 83 0 0,6-5 180 0 0,-6 6-178 0 0,0 0 0 0 0,0 0 0 0 0,0 0 0 0 0,0 1 0 0 0,8-5 0 0 0,-9 8-43 0 0,1 0-1 0 0,0 1 1 0 0,-1-1-1 0 0,1 1 1 0 0,-1 0-1 0 0,1 0 1 0 0,4 0-1 0 0,-4 1-22 0 0,-2-1-36 0 0,-1 1 0 0 0,1 0-1 0 0,-1 0 1 0 0,0 0 0 0 0,0 0 0 0 0,1 0 0 0 0,-1 1 0 0 0,0-1 0 0 0,4 4 0 0 0,-3-2-7 0 0,39 23 615 0 0,-39-25-592 0 0,0 1-1 0 0,0 0 1 0 0,0-1 0 0 0,1 0 0 0 0,5 2 0 0 0,-2-2 48 0 0,-4 0-25 0 0,1 0 0 0 0,-1-1 1 0 0,0 1-1 0 0,0-1 1 0 0,0 0-1 0 0,0 0 0 0 0,5-1 1 0 0,8 0 780 0 0,-8 1-776 0 0,-7 0 140 0 0,1 0-79 0 0,0 0-84 0 0,-1 0 0 0 0,1 0 1 0 0,0 0-1 0 0,-1 1 1 0 0,1-1-1 0 0,-1 0 0 0 0,1 1 1 0 0,-1-1-1 0 0,1 1 0 0 0,-1-1 1 0 0,1 1-1 0 0,-1 0 0 0 0,1-1 1 0 0,-1 1-1 0 0,0 0 1 0 0,1 0-1 0 0,1 2 0 0 0,19 16 486 0 0,-22-17-526 0 0,1-1 1 0 0,0 0 0 0 0,0 0-1 0 0,1 0 1 0 0,-1 0 0 0 0,0 0 0 0 0,0 0-1 0 0,0 0 1 0 0,1 0 0 0 0,-1-1-1 0 0,0 1 1 0 0,1 0 0 0 0,1 0 0 0 0,13 7 231 0 0,9 7 2439 0 0,-37-23-2152 0 0,9 3-435 0 0,0 0 0 0 0,0 0 1 0 0,1-1-1 0 0,0 0 0 0 0,0 1 1 0 0,-2-12-1 0 0,3-68 1369 0 0,1 83-1361 0 0,0-21 834 0 0,0 21-868 0 0,-1-1 30 0 0,2 2-82 0 0,-1 1-1 0 0,0-1 1 0 0,0 1 0 0 0,0-1-1 0 0,0 1 1 0 0,0-1 0 0 0,0 1-1 0 0,0-1 1 0 0,0 1-1 0 0,0-1 1 0 0,0 1 0 0 0,-1-1-1 0 0,1 1 1 0 0,0-1 0 0 0,0 1-1 0 0,0-1 1 0 0,-1 0 0 0 0,-6-8 350 0 0,5 9-322 0 0,-3-1-5 0 0,3 0 5 0 0,-1 0-1 0 0,1 1 0 0 0,0-1 0 0 0,-1 1 1 0 0,1-1-1 0 0,0 1 0 0 0,-1 0 0 0 0,1 0 0 0 0,-5 0 1 0 0,6 1-39 0 0,-1 0 0 0 0,1 0 0 0 0,0 0 0 0 0,-1 0 0 0 0,1 0 0 0 0,0 0 0 0 0,0 0 0 0 0,0 0 0 0 0,0 0 0 0 0,0 1 1 0 0,0-1-1 0 0,0 0 0 0 0,0 1 0 0 0,0-1 0 0 0,0 0 0 0 0,1 1 0 0 0,-1-1 0 0 0,1 1 0 0 0,-1 0 0 0 0,1-1 0 0 0,-1 3 0 0 0,-1 5 11 0 0,1 1-1 0 0,-1 14 0 0 0,1-7 2 0 0,-7 82 60 0 0,8-91-73 0 0,0 0 0 0 0,0 1-1 0 0,1-1 1 0 0,2 12 0 0 0,1 22 32 0 0,-2 12 39 0 0,0-49-66 0 0,5 8 2 0 0,-2-1-2 0 0,-3-6 3 0 0,-1-3-14 0 0,-2 14 8 0 0,4-18-14 0 0,29-14-28 0 0,-31 15 33 0 0,0-1 0 0 0,0 0 0 0 0,0 1-1 0 0,0-1 1 0 0,0 0 0 0 0,-1 0 0 0 0,1 0-1 0 0,0 0 1 0 0,0 0 0 0 0,-1 0-1 0 0,1 0 1 0 0,0 0 0 0 0,-1 0 0 0 0,1 0-1 0 0,-1-1 1 0 0,1-1 0 0 0,3-18-17 0 0,-4 18 15 0 0,2-9-12 0 0,-2 1 0 0 0,1-1 1 0 0,-1 0-1 0 0,-1 1 0 0 0,0-1 1 0 0,-4-21-1 0 0,-4-16-26 0 0,4 32 27 0 0,1 0 1 0 0,1-1 0 0 0,-2-21-1 0 0,5 29 13 0 0,-1 6-4 0 0,-10-14 5 0 0,10 16 6 0 0,0 2 0 0 0,-1 0 9 0 0,0 0 0 0 0,0 0-1 0 0,-1 0 1 0 0,1 0-1 0 0,0 0 1 0 0,0 1-1 0 0,-1-1 1 0 0,1 1-1 0 0,0-1 1 0 0,-2 2-1 0 0,3-1-9 0 0,0 0 0 0 0,0 0-1 0 0,0 0 1 0 0,0 0-1 0 0,0 0 1 0 0,1 1-1 0 0,-1-1 1 0 0,0 0 0 0 0,1 0-1 0 0,-1 1 1 0 0,1-1-1 0 0,0 0 1 0 0,-1 1-1 0 0,1-1 1 0 0,0 0-1 0 0,0 1 1 0 0,0-1 0 0 0,0 0-1 0 0,0 3 1 0 0,0 5 16 0 0,0 0-1 0 0,1 0 1 0 0,0 1 0 0 0,3 9 0 0 0,-2-9 2 0 0,0 1 0 0 0,0 16 0 0 0,-1-12 7 0 0,1 0 0 0 0,1 0 0 0 0,0 0 1 0 0,8 23-1 0 0,-5-20 55 0 0,11 21 0 0 0,-17-37-67 0 0,18 17 99 0 0,-16-17-90 0 0,1 0-6 0 0,0 1-1 0 0,0-1 1 0 0,-1 1 0 0 0,1-1 0 0 0,3 6 0 0 0,-4-6 19 0 0,-2-2-36 0 0,0 1 0 0 0,1 0 1 0 0,-1-1-1 0 0,0 1 0 0 0,1 0 0 0 0,-1-1 0 0 0,0 1 1 0 0,1-1-1 0 0,-1 1 0 0 0,1-1 0 0 0,-1 1 0 0 0,1-1 1 0 0,-1 1-1 0 0,1-1 0 0 0,-1 1 0 0 0,1-1 0 0 0,0 0 1 0 0,-1 1-1 0 0,1-1 0 0 0,0 0 0 0 0,-1 0 0 0 0,1 1 1 0 0,0-1-1 0 0,0 0 0 0 0,15 3 84 0 0,-15-3-49 0 0,21 0 73 0 0,-12 0-76 0 0,-9 0-28 0 0,-1 0-1 0 0,1 1 0 0 0,-1-1 1 0 0,0 0-1 0 0,1 0 1 0 0,-1 0-1 0 0,1 0 0 0 0,-1 0 1 0 0,1 0-1 0 0,-1 0 1 0 0,1 0-1 0 0,-1 0 0 0 0,0 0 1 0 0,1 0-1 0 0,-1 0 1 0 0,1 0-1 0 0,-1 0 0 0 0,1 0 1 0 0,-1-1-1 0 0,0 1 1 0 0,1 0-1 0 0,-1 0 0 0 0,1 0 1 0 0,-1-1-1 0 0,0 1 1 0 0,1-1-1 0 0,2-17 230 0 0,-3 17-166 0 0,1-1-40 0 0,25-25 193 0 0,-24 25-175 0 0,7-9 375 0 0,-17 12-416 0 0,6 0-7 0 0,1 0-1 0 0,-1 2 0 0 0,-12 13 8 0 0,-8 4 0 0 0,1 1 0 0 0,-1 0 0 0 0,19-17-5 0 0,-15 12 2 0 0,14-14-3 0 0,-14 12 7 0 0,8-4 3 0 0,3-1-3 0 0,4-6-1 0 0,-5 6 0 0 0,2 2 0 0 0,1 0 0 0 0,4-10-7 0 0,0 1 0 0 0,0 0 0 0 0,0-1 0 0 0,1 1 0 0 0,-1 0 1 0 0,1-1-1 0 0,-1 1 0 0 0,1 0 0 0 0,-1 0 0 0 0,1 0 0 0 0,0-1 0 0 0,0 1 0 0 0,0 0 0 0 0,0 2 0 0 0,1 0 1 0 0,1 9 6 0 0,-1-10-4 0 0,0 0 1 0 0,-1 0 0 0 0,1 0-1 0 0,-1 1 1 0 0,1-1 0 0 0,-1 0-1 0 0,-1 5 1 0 0,2-6-4 0 0,-1-1 0 0 0,0 0 0 0 0,0 0 0 0 0,1 0 0 0 0,-1 0 0 0 0,0 0 0 0 0,1 0 0 0 0,-1 0 0 0 0,1 0 0 0 0,0 0 0 0 0,-1 0 0 0 0,1 0 0 0 0,0 0 1 0 0,-1-1-1 0 0,1 1 0 0 0,0 0 0 0 0,1 0 0 0 0,0 1 5 0 0,0 0 1 0 0,-1 0-6 0 0,-1-2 0 0 0,0 1 0 0 0,1-1 0 0 0,-1 1-1 0 0,1-1 1 0 0,-1 1 0 0 0,1-1 0 0 0,-1 1-1 0 0,1-1 1 0 0,-1 1 0 0 0,1-1 0 0 0,-1 1-1 0 0,1-1 1 0 0,-1 0 0 0 0,1 1-1 0 0,0-1 1 0 0,-1 0 0 0 0,2 1 0 0 0,7 1 1 0 0,1-1-2 0 0,1-1 0 0 0,0 0 0 0 0,0 0 0 0 0,0 0 0 0 0,-1-1 0 0 0,1-2 0 0 0,0-2 0 0 0,-2 3 2 0 0,34-9 76 0 0,-41 11-62 0 0,11-1 288 0 0,-9 0-271 0 0,0 0-1 0 0,0 0 0 0 0,0 0 0 0 0,7 1 1 0 0,-9 0 5 0 0,30 0 660 0 0,0 0-498 0 0,-10 0 190 0 0,-9 0-342 0 0,-6 0-40 0 0,-5 0 0 0 0,-1 0 0 0 0,7 0 2 0 0,-7 0 3 0 0,1 0-4 0 0,5 0-1 0 0,-5 0 0 0 0,31 0 98 0 0,-21 0-52 0 0,42 0 36 0 0,-47 0-77 0 0,-3 0-4 0 0,3 0-1 0 0,13 0 80 0 0,-18 0-80 0 0,29 0 56 0 0,28-4 24 0 0,9 2-32 0 0,-57 2-48 0 0,0 0 0 0 0,0 0 0 0 0,0 0 2 0 0,0 0 3 0 0,2 0-4 0 0,-1 1-1 0 0,-5-1-4 0 0,6 2 0 0 0,-8 2 3 0 0,4 0-4 0 0,3 3 2 0 0,-2-2-2 0 0,-7-3 2 0 0,4 1-2 0 0,-3-1 2 0 0,3 1-2 0 0,-3-2 2 0 0,3-1-1 0 0,-3 0 7 0 0,3 0-7 0 0,-4 0 1 0 0,5 0-2 0 0,-5 0 2 0 0,4 0-2 0 0,-3 0 2 0 0,3 0-2 0 0,-3 0 2 0 0,3 0-2 0 0,-3 0 2 0 0,3 0-2 0 0,-4 0 2 0 0,5 0-2 0 0,-5 0 2 0 0,4 0-1 0 0,-5 0 8 0 0,0 0-4 0 0,5 0-5 0 0,-3 0 2 0 0,3 0-2 0 0,-3 0 2 0 0,3 0-2 0 0,-4 0 2 0 0,5 0-2 0 0,-5 0 2 0 0,4 0-2 0 0,-3 0 2 0 0,3 0-2 0 0,-3 0 2 0 0,5 0-4 0 0,0 0-1 0 0,2 0 0 0 0,34 0 24 0 0,-36 0-16 0 0,1 0 0 0 0,1 0-1 0 0,20 0 4 0 0,-29 0-5 0 0,0 0 1 0 0,70 0 52 0 0,-71 0-53 0 0,1 0 1 0 0,1 0-4 0 0,-1 0 0 0 0,1 0 0 0 0,0-1 1 0 0,-1 1-1 0 0,1-1 0 0 0,-1 1 0 0 0,1-1 0 0 0,-1 0 0 0 0,1 0 1 0 0,-1 0-1 0 0,0-1 0 0 0,0 1 0 0 0,1 0 0 0 0,-1-1 0 0 0,2-2 1 0 0,0 2 1 0 0,13-7 1 0 0,-14 7-2 0 0,0 0-1 0 0,-1 1 1 0 0,1 0 0 0 0,0-1 0 0 0,0 1 0 0 0,0 0 0 0 0,0 1 0 0 0,0-1 0 0 0,0 0-1 0 0,1 1 1 0 0,-1 0 0 0 0,0-1 0 0 0,0 1 0 0 0,3 1 0 0 0,68-1 87 0 0,-72 0-85 0 0,-1 0 4 0 0,7 0 3 0 0,-5 0-4 0 0,5 0-1 0 0,-5 0 0 0 0,4 0 0 0 0,-3 0 0 0 0,3 0 0 0 0,-3 0 2 0 0,5 0 3 0 0,2 0-4 0 0,-2 0-1 0 0,-6 0 0 0 0,4 0 0 0 0,-3 0 0 0 0,3 0 0 0 0,-3 0 2 0 0,3 0 3 0 0,-3 0-4 0 0,3 0-1 0 0,-4 0 0 0 0,3 0 0 0 0,-3 0 0 0 0,5 0 0 0 0,-5 0 2 0 0,6 0 3 0 0,0 0-4 0 0,-5 0-1 0 0,3 0 0 0 0,-3 0 0 0 0,3 0 0 0 0,-4 0 0 0 0,5 0 0 0 0,-5 0 2 0 0,4 0 3 0 0,-3 0-4 0 0,3 0-1 0 0,-3 0 0 0 0,8-1 0 0 0,-3-3 0 0 0,-8 4-8 0 0,-1 0 1 0 0,0 0-1 0 0,0 0 0 0 0,0 0 0 0 0,0-1 0 0 0,0 1 0 0 0,0 0 1 0 0,0 0-1 0 0,1 0 0 0 0,-1 0 0 0 0,0 0 0 0 0,0 0 1 0 0,0-1-1 0 0,0 1 0 0 0,1 0 0 0 0,-1 0 0 0 0,0 0 0 0 0,0 0 1 0 0,0 0-1 0 0,0 0 0 0 0,1 0 0 0 0,-1 0 0 0 0,0 0 1 0 0,0 0-1 0 0,0 0 0 0 0,0 0 0 0 0,1 0 0 0 0,-1 0 0 0 0,0 0 1 0 0,0 0-1 0 0,0 0 0 0 0,1 0 0 0 0,-1 0 0 0 0,0 0 0 0 0,0 0 1 0 0,0 0-1 0 0,0 0 0 0 0,1 1 0 0 0,-1-1 0 0 0,0 0 1 0 0,0 0-1 0 0,4 1 0 0 0,12-5 22 0 0,-5-1-18 0 0,0 4 1 0 0,-2-3-2 0 0,-5 2 2 0 0,3-1-2 0 0,-4 1 2 0 0,5-2-2 0 0,-5 2 2 0 0,6-4-4 0 0,2 1-1 0 0,0 2 0 0 0,0 1 0 0 0,2-1 0 0 0,-3-2 0 0 0,1 1 0 0 0,0-1 0 0 0,0 0 0 0 0,-1 3 0 0 0,1 1 0 0 0,0-3 0 0 0,0 0 0 0 0,0 4 0 0 0,-1-2 0 0 0,2 1 0 0 0,1-1 0 0 0,-3-1 0 0 0,0-1 0 0 0,1-1 0 0 0,0 1 0 0 0,0 2 0 0 0,0 2 0 0 0,-1 0 0 0 0,1 0-1 0 0,0 0-6 0 0,0 0 1 0 0,0 0 4 0 0,0 0 2 0 0,-1 0 0 0 0,1 0 0 0 0,0 0 0 0 0,0 0 0 0 0,0 0 0 0 0,-1 0 0 0 0,1 0 0 0 0,0 0 0 0 0,0 0 0 0 0,0 0 0 0 0,-1 0 0 0 0,1 0 0 0 0,-2 0 0 0 0,2 0 0 0 0,0 5 0 0 0,0 0 0 0 0,-1 0 0 0 0,1-2 0 0 0,0-1 0 0 0,0-1 0 0 0,0 1 0 0 0,-1 4 0 0 0,1 1 0 0 0,0-3 0 0 0,-2 0 2 0 0,-5-3 3 0 0,3 1-2 0 0,-4-1 2 0 0,5-1-2 0 0,-5 0 2 0 0,5 0-2 0 0,-5 0 2 0 0,4 0-2 0 0,-3 0 2 0 0,3 0-1 0 0,-3 0 7 0 0,3 0-7 0 0,-3 0 1 0 0,3 0-2 0 0,-4 0 2 0 0,5 2-2 0 0,-5-2 2 0 0,4 3-2 0 0,-3-3 2 0 0,3 0-2 0 0,-3 0 2 0 0,3 0-2 0 0,-4 0 2 0 0,3 0-2 0 0,-4 0 5 0 0,-1 2 4 0 0,2 6-10 0 0,-2 2-2 0 0,1 0 0 0 0,7-4 0 0 0,2-1 0 0 0,0-4 0 0 0,-1-1 0 0 0,2 0 0 0 0,1 0 0 0 0,-2 0 0 0 0,0 0 0 0 0,0 0 0 0 0,2 0 0 0 0,-1 0 0 0 0,-1 0 0 0 0,0 0 0 0 0,0 0 0 0 0,-1 0 0 0 0,1 0 0 0 0,0 0 0 0 0,0 0 0 0 0,0 0 0 0 0,0 0 0 0 0,-1 0 0 0 0,1 0 0 0 0,0 0 0 0 0,0 0 0 0 0,0 0 0 0 0,-1 0 0 0 0,1 0 0 0 0,0 0 0 0 0,0 0 0 0 0,0 0 0 0 0,-1 0 0 0 0,1-3 0 0 0,2-1 0 0 0,-1 0 0 0 0,-1-1 0 0 0,0 2 0 0 0,0-1 0 0 0,0 0 0 0 0,-1 4 0 0 0,1 0 0 0 0,0-2 0 0 0,0 1 0 0 0,0-1 0 0 0,-1 1 0 0 0,1-1 0 0 0,0 0 0 0 0,0 1 0 0 0,0 0 0 0 0,1 0 0 0 0,-1 1 0 0 0,0-1 0 0 0,0-2 0 0 0,0 1 0 0 0,-1-2 0 0 0,1 1 0 0 0,0 1 0 0 0,0 0 0 0 0,0-2 0 0 0,-1 1 0 0 0,1-2 0 0 0,0 0 0 0 0,1 1 0 0 0,-1 3 0 0 0,0 1 0 0 0,0 0 0 0 0,0 0 0 0 0,0 0 0 0 0,-1 0 0 0 0,1 0 0 0 0,0 0 0 0 0,1 0 0 0 0,2-1 0 0 0,0-1 0 0 0,0 1 0 0 0,-3 0 0 0 0,1 0 0 0 0,0 1 0 0 0,4 0 0 0 0,0 0 0 0 0,0 0 0 0 0,0 0 0 0 0,0 0 0 0 0,1 0 0 0 0,-2 0 0 0 0,-2 0 0 0 0,-2 0 0 0 0,0 0 0 0 0,0 0 0 0 0,2 0 0 0 0,0 0 0 0 0,-1 0 0 0 0,-2 0 0 0 0,1 0 0 0 0,0 0 0 0 0,0 0 0 0 0,0 0 0 0 0,-1 0 0 0 0,1 0 0 0 0,0 0 0 0 0,-2 0 0 0 0,2 1 0 0 0,0 0 0 0 0,0 2 0 0 0,-1-2 0 0 0,1-1 0 0 0,0 0 0 0 0,0 0 0 0 0,0 0 0 0 0,-1 0 0 0 0,1 0 0 0 0,0 0 0 0 0,0 0 0 0 0,0 0 0 0 0,-1 0 2 0 0,1 0 3 0 0,0 0-2 0 0,0 0 2 0 0,0 0-2 0 0,-1 0 2 0 0,1 0-2 0 0,0 0 2 0 0,0 0-4 0 0,1 0-1 0 0,-1-1 0 0 0,0-1 0 0 0,0 1 0 0 0,0 0 0 0 0,0 0 0 0 0,-1 1 0 0 0,1 0 0 0 0,0 0 0 0 0,0 0 0 0 0,0 0 0 0 0,-1 0 0 0 0,1 0 0 0 0,-2 0 0 0 0,2 0 0 0 0,0 0 0 0 0,0 0 0 0 0,-1 0 0 0 0,1 0 0 0 0,0 0 0 0 0,0 0 0 0 0,0 0 0 0 0,-1 0 0 0 0,1 0 0 0 0,0 0 0 0 0,0 0 0 0 0,0 0 0 0 0,-1 0 0 0 0,1 0 0 0 0,0 0 0 0 0,-2 2 0 0 0,-9-2 0 0 0,0 1 0 0 0,1-1 0 0 0,-1 0 0 0 0,0 1 0 0 0,0-1 0 0 0,0 0 0 0 0,0 1 0 0 0,0-1 0 0 0,0 0 0 0 0,0 1 0 0 0,0-1 0 0 0,0 0 0 0 0,0 1 0 0 0,0-1 0 0 0,0 0 0 0 0,0 1 0 0 0,0-1 0 0 0,0 0 0 0 0,0 1 0 0 0,0-1 0 0 0,0 0 0 0 0,0 1 0 0 0,0-1 0 0 0,0 0 0 0 0,-1 1 0 0 0,-8 9 0 0 0,-2-4 0 0 0,0 1 0 0 0,-41 21 0 0 0,18-7 0 0 0,15-10 0 0 0,0-1 0 0 0,-1-1 0 0 0,-25 8 0 0 0,41-15 0 0 0,-31 11-2 0 0,0-1 0 0 0,0-2 0 0 0,-45 7 0 0 0,25-12-18 0 0,-72-1-1 0 0,75-10-18 0 0,48 6 35 0 0,-1-1 0 0 0,1 1 0 0 0,0-1 0 0 0,0 0 0 0 0,-1-1 0 0 0,-4-2 0 0 0,-9-2-24 0 0,-50-6-39 0 0,63 12 64 0 0,-45-4-74 0 0,-66 2 1 0 0,64 3 13 0 0,47-1 55 0 0,1 1 0 0 0,-1 0 1 0 0,1-1-1 0 0,-9 4 1 0 0,-14 2-27 0 0,-1-1-5 0 0,0 0 1 0 0,-31 11 0 0 0,12-3 7 0 0,-107 19-33 0 0,0 0 32 0 0,147-31 31 0 0,-1 0-1 0 0,0 0 1 0 0,1 0-1 0 0,-1-1 1 0 0,-11-1-1 0 0,-20 0-6 0 0,24 1 3 0 0,-2 0 1 0 0,1 0-7 0 0,0 0 7 0 0,0 0-1 0 0,2 0 3 0 0,3 0 2 0 0,0 0 0 0 0,1 0 0 0 0,0 0 0 0 0,-1-2 0 0 0,-1-1 0 0 0,-3 0 0 0 0,1-2 0 0 0,1 0 0 0 0,-2 0 0 0 0,0-1 0 0 0,4 1 0 0 0,1-1 0 0 0,0 1 0 0 0,-1 0 0 0 0,0-1 0 0 0,0 1 0 0 0,1 0 0 0 0,-1 2 0 0 0,0 1 0 0 0,0 1 0 0 0,-3 1 0 0 0,3 0 0 0 0,0 0 0 0 0,2 0 0 0 0,-2 0 0 0 0,1 0 0 0 0,-1 0 0 0 0,0 0 0 0 0,0 0 0 0 0,0 0 0 0 0,1 0 0 0 0,-1 0 0 0 0,0 0 0 0 0,0 0 0 0 0,0 0 0 0 0,1 0 0 0 0,-1 0 0 0 0,0 0 0 0 0,0 0 0 0 0,0 0 0 0 0,-2 0 0 0 0,-3 0 0 0 0,0 0 0 0 0,0 0 0 0 0,0 0 0 0 0,0 0 0 0 0,-1 0 0 0 0,1 0 0 0 0,0 0 0 0 0,13 0 0 0 0,0 1 0 0 0,0-1 0 0 0,0 0 0 0 0,0 0 0 0 0,0-1 0 0 0,0 1 0 0 0,0-1 0 0 0,0 1 0 0 0,0-1 0 0 0,-3-1 0 0 0,-3-2 0 0 0,-25-6 3 0 0,0-2-1 0 0,-33-17 1 0 0,22 9-3 0 0,-118-63 0 0 0,42 5 0 0 0,-26-26-11 0 0,118 83 0 0 0,-26-14-25 0 0,51 33 29 0 0,0 0 0 0 0,0 0 0 0 0,0 0 1 0 0,-1 1-1 0 0,1-1 0 0 0,-5 0 1 0 0,-11-4-57 0 0,-13-7 1 0 0,18 6-7 0 0,0 1 0 0 0,-24-7 0 0 0,-22-1-54 0 0,-50-11-181 0 0,90 22 218 0 0,1 1 1 0 0,-1 0-1 0 0,0 2 0 0 0,0 0 0 0 0,0 2 0 0 0,0 0 0 0 0,-26 7 1 0 0,41-8 15 0 0,0 1 0 0 0,1 0 0 0 0,-1 0 0 0 0,-7 5 0 0 0,6-4 4 0 0,4-2 16 0 0,0 0 0 0 0,0-1 0 0 0,0 1 0 0 0,0-1 0 0 0,0 0 1 0 0,-1 0-1 0 0,-3 0 0 0 0,0 0-22 0 0,-99 0-1029 0 0,84 3 858 0 0,20-3 194 0 0,0 0 6 0 0,-16 0-228 0 0,17 0 210 0 0,-1 0-31 0 0,-16 0-68 0 0,16 0 131 0 0,0 0-15 0 0,-5 0 17 0 0,5 0 6 0 0,0 0-39 0 0,-5 0 33 0 0,5 0-2 0 0,0 1-14 0 0,-3 1 27 0 0,-1 0 0 0 0,1 0 0 0 0,-1-1 0 0 0,1 0 0 0 0,-9 1 0 0 0,12-2 3 0 0,1 0-5 0 0,-8 0 10 0 0,-2 0 2 0 0,0 0 4 0 0,-21 0 18 0 0,29 0-12 0 0,1 0 1 0 0,0 0-1 0 0,-1 0 0 0 0,1 0 0 0 0,0 0 0 0 0,-1-1 0 0 0,1 1 0 0 0,0-1 0 0 0,0 0 0 0 0,-1 0 0 0 0,1 0 0 0 0,0 0 1 0 0,0 0-1 0 0,-3-2 0 0 0,-4-2 14 0 0,-19-8 54 0 0,26 12-54 0 0,1 1-15 0 0,1-1-1 0 0,-1 0 1 0 0,1 1 0 0 0,-1-1 0 0 0,1 1 0 0 0,-1-1-1 0 0,1 1 1 0 0,-1-1 0 0 0,0 1 0 0 0,1-1 0 0 0,-1 1-1 0 0,0 0 1 0 0,1-1 0 0 0,-1 1 0 0 0,0 0 0 0 0,-9-7 117 0 0,7 7-89 0 0,3 0-23 0 0,0 0 1 0 0,-1 0-1 0 0,1 0 1 0 0,0 0-1 0 0,-1 0 1 0 0,1 0-1 0 0,0 0 1 0 0,-1 1-1 0 0,1-1 0 0 0,0-1 1 0 0,-1 1-1 0 0,1 0 1 0 0,0 0-1 0 0,-1 0 1 0 0,1 0-1 0 0,0 0 0 0 0,-1 0 1 0 0,1 0-1 0 0,0 0 1 0 0,0 0-1 0 0,-1-1 1 0 0,1 1-1 0 0,0 0 0 0 0,-1 0 1 0 0,1 0-1 0 0,0-1 1 0 0,-1-1-11 0 0,0-1 17 0 0,0 0 0 0 0,1 1 0 0 0,-1-1 0 0 0,1 0 0 0 0,0 0 0 0 0,0 1 0 0 0,1-6 0 0 0,0 5-7 0 0,7-4 0 0 0,-6 3-1 0 0,2-3-4 0 0,-3 3 2 0 0,0-3-2 0 0,0 3 2 0 0,-1-3-1 0 0,0 5 8 0 0,1 1-3 0 0,2-7-1 0 0,0 5 0 0 0,4-1 0 0 0,-5 2 0 0 0,-1 1-4 0 0,-1 0-1 0 0,1 0 1 0 0,0 1 0 0 0,0-1-1 0 0,0 0 1 0 0,0 0-1 0 0,0 0 1 0 0,0 1-1 0 0,0-1 1 0 0,0 0-1 0 0,0 1 1 0 0,0-1 0 0 0,0 1-1 0 0,0-1 1 0 0,0 1-1 0 0,0 0 1 0 0,3-1-1 0 0,-3 1 204 0 0,0-1-203 0 0,-1 1 0 0 0,0-1-1 0 0,1 0 1 0 0,-1 1 0 0 0,1-1 0 0 0,-1 0-1 0 0,0 1 1 0 0,1-1 0 0 0,-1 1 0 0 0,1-1-1 0 0,0 1 1 0 0,-1 0 0 0 0,1-1 0 0 0,0 0-1 0 0,4-2 96 0 0,13-14 51 0 0,-16 15-74 0 0,1 0-43 0 0,0 0-1 0 0,-1-1 1 0 0,1 1-1 0 0,-1-1 1 0 0,5-5-1 0 0,-5 7 45 0 0,-2 0-75 0 0,0 1-1 0 0,0 0 0 0 0,0 0 0 0 0,0-1 0 0 0,0 1 1 0 0,0 0-1 0 0,0 0 0 0 0,0 0 0 0 0,0-1 0 0 0,0 1 0 0 0,0 0 1 0 0,0 0-1 0 0,1 0 0 0 0,-1-1 0 0 0,0 1 0 0 0,0 0 1 0 0,0 0-1 0 0,0 0 0 0 0,0 0 0 0 0,1-1 0 0 0,-1 1 1 0 0,0 0-1 0 0,0 0 0 0 0,0 0 0 0 0,1 0 0 0 0,-1 0 1 0 0,0 0-1 0 0,1 0 0 0 0,-1-1 5 0 0,1 1-1 0 0,-1 0 1 0 0,1 0 0 0 0,-1-1-1 0 0,0 1 1 0 0,1 0 0 0 0,-1 0-1 0 0,1-1 1 0 0,-1 1 0 0 0,0-1-1 0 0,1 1 1 0 0,-1 0 0 0 0,0-1-1 0 0,1 1 1 0 0,-1-1 0 0 0,0 1-1 0 0,0 0 1 0 0,1-1 0 0 0,-1 0-1 0 0,1-5 31 0 0,0 4-12 0 0,-1 0 0 0 0,0 0 0 0 0,1 0 0 0 0,-1 1 0 0 0,1-1-1 0 0,0 0 1 0 0,-1 0 0 0 0,1 1 0 0 0,0-1 0 0 0,0 1 0 0 0,0-1 0 0 0,2-2 0 0 0,15-14 111 0 0,-16 17-82 0 0,0-1-34 0 0,13-16 61 0 0,-14 16-42 0 0,1 0-23 0 0,16-16 66 0 0,-17 17-42 0 0,2-1-25 0 0,0 0 0 0 0,-1-1 0 0 0,1 1 0 0 0,-1 0-1 0 0,0-1 1 0 0,3-3 0 0 0,-3 4 25 0 0,0 0-23 0 0,16-16 59 0 0,-16 16-62 0 0,0 1-2 0 0,39-20 67 0 0,-39 20-70 0 0,2 0 0 0 0,-4 1-8 0 0,0 0 0 0 0,0 0 0 0 0,0 0 0 0 0,0 0 0 0 0,0 0 0 0 0,0 0 0 0 0,0 0 0 0 0,0 0 0 0 0,0 0 0 0 0,0 0 0 0 0,0 0 0 0 0,1 0 0 0 0,-1 0 0 0 0,0 0 0 0 0,0 0 0 0 0,0 0 0 0 0,0 0-1 0 0,0 0 1 0 0,0 0 0 0 0,0 0 0 0 0,0 0 0 0 0,0 0 0 0 0,0 0 0 0 0,0 0 0 0 0,0 0 0 0 0,0-1 0 0 0,0 1 0 0 0,0 0 0 0 0,0 0 0 0 0,0 0 0 0 0,0 0 0 0 0,0 0 0 0 0,0 0 0 0 0,0 0 0 0 0,0 0 0 0 0,0 0 0 0 0,0 0 0 0 0,0 0 0 0 0,0 0 0 0 0,0 0 0 0 0,0 0 0 0 0,0 0 0 0 0,0 0 0 0 0,0 0 0 0 0,0-1 0 0 0,0 1 0 0 0,0 0-1 0 0,29-1 66 0 0,-19 1-60 0 0,-5 0 0 0 0,0 0 0 0 0,0 0-1 0 0,0 0 1 0 0,0 1-1 0 0,-1-1 1 0 0,1 1 0 0 0,0 0-1 0 0,0 1 1 0 0,-1-1-1 0 0,6 3 1 0 0,10 6 4 0 0,139 68 153 0 0,-156-76-156 0 0,1-1 0 0 0,-1 0 1 0 0,1 0-1 0 0,-1 0 1 0 0,1 0-1 0 0,0-1 0 0 0,-1 0 1 0 0,8 0-1 0 0,16 3 39 0 0,-23-3-37 0 0,0 1-1 0 0,-1-1 1 0 0,1 0-1 0 0,0 0 0 0 0,5 0 1 0 0,1-1 26 0 0,626 1 1727 0 0,-634 0-1743 0 0,28 0 86 0 0,-28 0-80 0 0,52 0 144 0 0,-52 0-152 0 0,23 2 78 0 0,15 0 284 0 0,-44 1-371 0 0,0 0 0 0 0,0 0 0 0 0,0-1 0 0 0,0 1 0 0 0,0-1 0 0 0,0 0 0 0 0,-1 0 0 0 0,1 0 0 0 0,-7 1 1 0 0,-49 9 53 0 0,25-6-36 0 0,-62 7 33 0 0,45-6-33 0 0,-49-2 36 0 0,78-4-41 0 0,-26-2 1 0 0,-21 2 19 0 0,43 3-19 0 0,19-2-14 0 0,-1 0 0 0 0,0-1 0 0 0,1 0 0 0 0,-10-1 0 0 0,9 0-8 0 0,7 0-7 0 0,4 0-31 0 0,21 0 13 0 0,164-5-137 0 0,-64 1 58 0 0,-29 5 42 0 0,98-2-65 0 0,-158-2 117 0 0,24-1 2 0 0,-50 3 5 0 0,17-2 0 0 0,-9 3-1 0 0,0 0 2 0 0,0 0-2 0 0,0 0 2 0 0,1 0-2 0 0,0 0 2 0 0,0 0-2 0 0,-2 0 1 0 0,-1-2-7 0 0,0-1 7 0 0,2 1-1 0 0,0 2 2 0 0,-3 0-2 0 0,1 0 2 0 0,0-1-2 0 0,1-1 2 0 0,1 1-2 0 0,1 1 2 0 0,-1 0-2 0 0,0 0 2 0 0,0 0-2 0 0,0 0 2 0 0,-5 0-2 0 0,0 0 3 0 0,1 0 2 0 0,0 0 0 0 0,3 0 0 0 0,-2 0 0 0 0,-2 0 0 0 0,0 0 0 0 0,0 0 0 0 0,0 0 0 0 0,-1 0 0 0 0,1 0 0 0 0,0 0 0 0 0,-2 2 0 0 0,-8-1 0 0 0,-1-1 0 0 0,0 0 0 0 0,0 1 0 0 0,1-1 0 0 0,-1 1 0 0 0,0-1 0 0 0,0 1 0 0 0,0-1 0 0 0,0 1 0 0 0,1-1 0 0 0,-1 0 0 0 0,0 1 0 0 0,0-1 0 0 0,0 1 0 0 0,0-1 0 0 0,0 1 0 0 0,0-1 0 0 0,0 1 0 0 0,-1 0 0 0 0,-3 14 0 0 0,1-6 1 0 0,-1 0-1 0 0,0-1 0 0 0,-1 1 1 0 0,0-1-1 0 0,0 0 1 0 0,-1-1-1 0 0,-13 14 1 0 0,-53 44 3 0 0,57-52-4 0 0,-5 1 4 0 0,1-1 1 0 0,-30 15-1 0 0,10-6-1 0 0,-71 34 19 0 0,89-45-20 0 0,-9 1 10 0 0,-63 19 0 0 0,66-24-4 0 0,23-4-6 0 0,3-3-2 0 0,-1 1 1 0 0,1-1-1 0 0,0 1 1 0 0,0-1-1 0 0,-1 1 0 0 0,1-1 1 0 0,0 0-1 0 0,-1 0 1 0 0,1 0-1 0 0,-1 0 1 0 0,1 0-1 0 0,0 0 0 0 0,-1 0 1 0 0,-2 0-1 0 0,-17 0 8 0 0,13-2-8 0 0,11-7 0 0 0,4-2 0 0 0,1 1 0 0 0,0 0 0 0 0,1 1 0 0 0,16-14 0 0 0,6-7 0 0 0,-13 12-2 0 0,1 2 1 0 0,38-27-1 0 0,-2 3-2 0 0,-37 26 0 0 0,1 1 0 0 0,0 1 0 0 0,1 1 1 0 0,0 1-1 0 0,0 1 0 0 0,30-10 0 0 0,4 4-7 0 0,73-12 1 0 0,15 0-21 0 0,-80 20 23 0 0,-57 7 8 0 0,55-1-20 0 0,-12 2 10 0 0,-33-1 7 0 0,1 0-2 0 0,1 0 2 0 0,-1 0-4 0 0,-1 0-1 0 0,-3 0 0 0 0,36 0-40 0 0,-27 0 37 0 0,-19 2 12 0 0,5-3-6 0 0,28-3-21 0 0,-20 3 13 0 0,1 1 5 0 0,0-1 5 0 0,0 0-2 0 0,1 1 2 0 0,-1 0-2 0 0,1 0 2 0 0,1 0-2 0 0,-2 0 2 0 0,-1 0-2 0 0,-4-3 2 0 0,0 3-2 0 0,0 0 2 0 0,0-1-2 0 0,0-1 1 0 0,5-3-7 0 0,0 1 8 0 0,9 1 3 0 0,-6 5 0 0 0,-4-2 0 0 0,2 0 0 0 0,-2 0 0 0 0,-2-1 0 0 0,-2 0 0 0 0,0 1 0 0 0,0 0 0 0 0,-2 0-1 0 0,-13 11-7 0 0,1-7 3 0 0,-13 11 1 0 0,-1 0 1 0 0,0-1 0 0 0,-38 23 0 0 0,-51 15-9 0 0,86-44 11 0 0,-201 80-23 0 0,58-24 8 0 0,120-41 16 0 0,13-7 0 0 0,18-9 0 0 0,-3 2 0 0 0,6-2-1 0 0,5-5-4 0 0,-3 4 2 0 0,3-2-2 0 0,-3 3 2 0 0,4-4-2 0 0,1 5 2 0 0,1-7-4 0 0,3 0-1 0 0,7 4-1 0 0,-5-3 7 0 0,0 0-1 0 0,0 0 1 0 0,0-1 0 0 0,0 1-1 0 0,0-1 1 0 0,0 0 0 0 0,0 0 0 0 0,1 0-1 0 0,-1-1 1 0 0,0 0 0 0 0,1 0-1 0 0,6 0 1 0 0,3-1-5 0 0,-2 1 4 0 0,18 1-8 0 0,0-2 0 0 0,-1 0 0 0 0,1-3 0 0 0,33-7 0 0 0,34-10-19 0 0,37-8-12 0 0,-57 7 28 0 0,-54 14 12 0 0,67-19-6 0 0,25-4 8 0 0,-48 14 0 0 0,-61 15 0 0 0,21-1 0 0 0,-11 3 0 0 0,-1-1 0 0 0,-3-1 0 0 0,-1 1 0 0 0,-1 1 0 0 0,1 0 0 0 0,0 0 0 0 0,0 0 0 0 0,0 0 0 0 0,-1 0 0 0 0,1-2 0 0 0,0-3 0 0 0,0 0 0 0 0,0 0 0 0 0,-1 1 0 0 0,1 2 0 0 0,0 0 0 0 0,0-1 0 0 0,-1 1 0 0 0,0 1 0 0 0,1-2 0 0 0,3-2 0 0 0,-2-2 0 0 0,-1 1 0 0 0,0 1 0 0 0,21-11 8 0 0,-28 15-6 0 0,14-10 6 0 0,-7 3 0 0 0,0-3 5 0 0,0 1-4 0 0,-2 3-1 0 0,-6 6 0 0 0,4-2 0 0 0,-3 3 0 0 0,3 0 0 0 0,-3-1 0 0 0,3 0 2 0 0,-3 0 3 0 0,5-2-4 0 0,1 1-1 0 0,1-2 0 0 0,0 3 0 0 0,0 1 0 0 0,-2 0 0 0 0,-7 0 2 0 0,-3 1-9 0 0,1-1-1 0 0,0 1 1 0 0,0 0 0 0 0,-1-1 0 0 0,1 1 0 0 0,-1 0 0 0 0,1-1 0 0 0,0 1 0 0 0,-1 0 0 0 0,1-1 0 0 0,-1 1 0 0 0,1-1 0 0 0,-1 1 0 0 0,0-1 0 0 0,1 1 0 0 0,-1-1 0 0 0,0 0 0 0 0,0 1 0 0 0,-16 8 2 0 0,13-7-2 0 0,-63 26 16 0 0,0-2 0 0 0,-105 25 0 0 0,100-33 10 0 0,-99 11 1 0 0,132-28-17 0 0,-7-2 15 0 0,32 3-25 0 0,14-2-1 0 0,0 0 1 0 0,-1 0-1 0 0,1 0 0 0 0,0 0 0 0 0,-1 0 1 0 0,1 0-1 0 0,0 0 0 0 0,-1 0 0 0 0,1 0 1 0 0,0 0-1 0 0,0 0 0 0 0,-1 0 0 0 0,1 0 1 0 0,0 0-1 0 0,-1-1 0 0 0,1 1 0 0 0,0 0 0 0 0,0 0 1 0 0,-1 0-1 0 0,1 0 0 0 0,0 0 0 0 0,0-1 1 0 0,-1 1-1 0 0,1 0 0 0 0,0 0 0 0 0,0 0 1 0 0,-1-1-1 0 0,-6-5 3 0 0,4 3 2 0 0,-5-5-2 0 0,7 5 2 0 0,1-7-4 0 0,1 0-1 0 0,0 0 1 0 0,1 0 0 0 0,0 1-1 0 0,0-1 1 0 0,1 1 0 0 0,0 0-1 0 0,1 0 1 0 0,0 0 0 0 0,1 0-1 0 0,0 0 1 0 0,8-10 0 0 0,-2 1-1 0 0,1-1 0 0 0,1-1 0 0 0,1 2 0 0 0,22-25 0 0 0,-23 31 0 0 0,-1 0 0 0 0,2 1 0 0 0,22-15 0 0 0,-28 21 0 0 0,-4 2 0 0 0,3-2 0 0 0,1 1 0 0 0,0 0 0 0 0,0 0 0 0 0,12-4 0 0 0,-5 3 0 0 0,1 0 0 0 0,0-1 0 0 0,-1 2 0 0 0,1 0 0 0 0,0 3 0 0 0,18-2 3 0 0,-22 4-1 0 0,0 0-1 0 0,0-1 1 0 0,18-3 0 0 0,-3 2 4 0 0,65 1 20 0 0,-76 0-21 0 0,0 0-2 0 0,-1 0 3 0 0,-2 0 2 0 0,-2 0-1 0 0,0 0-4 0 0,0 0 2 0 0,0 0-2 0 0,0 0 2 0 0,-1 0-2 0 0,1 2 5 0 0,0 1 5 0 0,0-1-4 0 0,0-1-1 0 0,-1 3 0 0 0,1-1 0 0 0,0 2 0 0 0,0 0 0 0 0,0 0 2 0 0,0-1 3 0 0,1-3-4 0 0,-1 0-1 0 0,0 2-1 0 0,-2-1-4 0 0,-5 0 2 0 0,11 7 1 0 0,-12-10-4 0 0,11 7-1 0 0,-11-4 1 0 0,-1-1 0 0 0,1 1 0 0 0,0 0 0 0 0,0 0-1 0 0,-1 0 1 0 0,0 0 0 0 0,3 3 0 0 0,4 4-1 0 0,2 1-1 0 0,0-4 0 0 0,0 0 0 0 0,-1-1 0 0 0,1 1 0 0 0,0-1 0 0 0,0 0 0 0 0,0 1 0 0 0,-1 0 0 0 0,1 4 0 0 0,0 1 0 0 0,0 0 0 0 0,-1-1 0 0 0,-4 1 0 0 0,-1 0 0 0 0,1 0 0 0 0,0-1 0 0 0,3 0 0 0 0,1 0 0 0 0,0 1 0 0 0,-4 0 0 0 0,0 0 0 0 0,-1 0 0 0 0,0 0 0 0 0,1 2 0 0 0,-1-1 0 0 0,1-2 0 0 0,0 0 0 0 0,2-2-1 0 0,-6-4-4 0 0,-2 3 2 0 0,0-3-2 0 0,0 3 2 0 0,0-5-4 0 0,0-4-81 0 0,0-5 80 0 0,0 3 2 0 0,-2-5 2 0 0,-2-1-7 0 0,2 0 7 0 0,-2 0-1 0 0,0 1 2 0 0,3 5-2 0 0,-2-5 3 0 0,-5-2 2 0 0,2 0 0 0 0,0 1 0 0 0,1-1 0 0 0,0 0 0 0 0,1 0 0 0 0,4 0 0 0 0,0 4 0 0 0,0 15 0 0 0,30 133 0 0 0,-28-129 0 0 0,-2 3 0 0 0,0 1 0 0 0,0-5 0 0 0,0 0 0 0 0,0 0 0 0 0,0-2 0 0 0,0 0-1 0 0,0-7-6 0 0,-2-2-17 0 0,2 0 24 0 0,-1 0-1 0 0,0 0 0 0 0,0 0 1 0 0,0 0-1 0 0,1 0 1 0 0,-1-1-1 0 0,0 1 0 0 0,0 0 1 0 0,1 0-1 0 0,-1 0 1 0 0,0-1-1 0 0,0 1 0 0 0,1 0 1 0 0,-1-1-1 0 0,0 1 1 0 0,1-1-1 0 0,-1 1 0 0 0,0 0 1 0 0,1-1-1 0 0,-1 0 1 0 0,0 0-1 0 0,-4-4-16 0 0,-1-1 8 0 0,1 0 0 0 0,0 0 1 0 0,0 0-1 0 0,1 0 1 0 0,-7-11-1 0 0,-17-39-45 0 0,27 54 54 0 0,-90-211-161 0 0,90 212 161 0 0,-40-109-160 0 0,0 8-685 0 0,41 101 837 0 0,0 1 1 0 0,0 0 0 0 0,0 0 0 0 0,-1-1-1 0 0,1 1 1 0 0,0 0 0 0 0,0 0 0 0 0,0-1-1 0 0,0 1 1 0 0,0 0 0 0 0,0 0 0 0 0,0-1-1 0 0,0 1 1 0 0,0 0 0 0 0,0-1 0 0 0,0 1-1 0 0,0 0 1 0 0,0 0 0 0 0,0-1 0 0 0,0 1-1 0 0,0 0 1 0 0,0 0 0 0 0,0-1 0 0 0,0 1-1 0 0,1-1 1 0 0,-10-14-1880 0 0,7 13 1761 0 0,1 0 1 0 0,0 0 0 0 0,0 1 0 0 0,-1-1 0 0 0,0-3 0 0 0,-2-9-514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8T05:24:43.2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852 442 696 0 0,'-2'2'35'0'0,"-2"2"83"0"0,0-1 0 0 0,0 1 0 0 0,1 0 0 0 0,-1 1 0 0 0,1-1-1 0 0,0 1 1 0 0,0-1 0 0 0,-2 7 0 0 0,-3 2 389 0 0,1 0-389 0 0,3-1 41 0 0,-1-1 0 0 0,0 1 0 0 0,-9 12 0 0 0,3-2 37 0 0,8-18-139 0 0,-1 1 0 0 0,1-1-1 0 0,-1 0 1 0 0,0 0 0 0 0,0 0-1 0 0,0-1 1 0 0,-6 5 0 0 0,2-2 23 0 0,1 1 0 0 0,-1 0 0 0 0,1 0 0 0 0,1 1 0 0 0,-1 0 0 0 0,-9 17 0 0 0,-11 14 73 0 0,21-32-82 0 0,2-1-37 0 0,0-1 1 0 0,-1 1-1 0 0,0-1 1 0 0,0-1-1 0 0,0 1 0 0 0,-7 5 1 0 0,10-9 56 0 0,0-1-17 0 0,1 1-68 0 0,1-1 0 0 0,0 0 0 0 0,-1 0 1 0 0,1 0-1 0 0,0 0 0 0 0,-1 0 0 0 0,1 0 1 0 0,-1 0-1 0 0,1 1 0 0 0,-1-1 0 0 0,1 0 1 0 0,0 0-1 0 0,-1 0 0 0 0,1-1 1 0 0,-1 1-1 0 0,1 0 0 0 0,0 0 0 0 0,-1 0 1 0 0,1 0-1 0 0,-1 0 0 0 0,1 0 0 0 0,0-1 1 0 0,-1 1-1 0 0,0 0 0 0 0,0-4 34 0 0,-1 0 0 0 0,1 1-1 0 0,-1-1 1 0 0,1 0 0 0 0,0 0-1 0 0,1 0 1 0 0,-1 0 0 0 0,1 0-1 0 0,-1 0 1 0 0,1 0 0 0 0,1 0-1 0 0,-1 0 1 0 0,0 0 0 0 0,3-7-1 0 0,1-10 114 0 0,10-28 0 0 0,-1 19-9 0 0,-9 23-24 0 0,-1-1 0 0 0,0 1 1 0 0,-1-1-1 0 0,2-8 1 0 0,6-8 1357 0 0,-13 23-1419 0 0,0 0-1 0 0,0 0 1 0 0,0 1-1 0 0,0-1 1 0 0,0 1-1 0 0,0-1 1 0 0,0 1-1 0 0,0 0 0 0 0,-1 0 1 0 0,1 0-1 0 0,0 1 1 0 0,0-1-1 0 0,0 1 1 0 0,-5 1-1 0 0,-14 3 75 0 0,-28 0 25 0 0,18-2 14 0 0,-1 1 0 0 0,1 1 0 0 0,-37 12 0 0 0,-85 28 463 0 0,70-23-376 0 0,39-11-30 0 0,32-7-46 0 0,0 0-1 0 0,-20 9 917 0 0,39-15-1039 0 0,-1 0 1 0 0,0 0-1 0 0,1 0 0 0 0,-1-1 1 0 0,0 0-1 0 0,6-5 1 0 0,5-4 71 0 0,-1 0 0 0 0,-1-2 0 0 0,21-22 0 0 0,-26 26-70 0 0,1 1 1 0 0,1 0-1 0 0,15-10 1 0 0,-15 12 20 0 0,0-1 1 0 0,-1 0-1 0 0,18-19 1 0 0,-21 20-45 0 0,0 1 0 0 0,12-10 1 0 0,-12 11-7 0 0,0-1 0 0 0,0 0 0 0 0,-1 0 0 0 0,7-8 1 0 0,-8 8 5 0 0,0 1 0 0 0,0 0 0 0 0,12-9 0 0 0,-12 10-6 0 0,0 0 0 0 0,0 0 1 0 0,0 0-1 0 0,0-1 0 0 0,-1 0 1 0 0,7-10-1 0 0,8-15 64 0 0,-8 12-18 0 0,0 0 0 0 0,14-34 1 0 0,-19 37 14 0 0,14-22 0 0 0,2-7 87 0 0,-21 41-126 0 0,1 1 3 0 0,18-19 606 0 0,-23 22-617 0 0,-13 6-1 0 0,1 0-1 0 0,-1 2 1 0 0,-16 11 0 0 0,-41 35 39 0 0,65-48-72 0 0,1 0 0 0 0,-11 12 1 0 0,11-10 0 0 0,0-1 0 0 0,-11 9 0 0 0,2-2 22 0 0,-25 30 0 0 0,40-44-36 0 0,-2 2 6 0 0,0 0 0 0 0,0 0-1 0 0,-1 0 1 0 0,1-1 0 0 0,-1 1-1 0 0,0-1 1 0 0,-6 3 0 0 0,6-3-2 0 0,0 0 1 0 0,0 1-1 0 0,0-1 1 0 0,0 1-1 0 0,-5 4 0 0 0,-9 13 28 0 0,-20 30 0 0 0,37-46-24 0 0,1 6 0 0 0,3 12 26 0 0,-3-20-21 0 0,3-2-5 0 0,17 2 4 0 0,1-1 0 0 0,-1-1 1 0 0,1-1-1 0 0,-1-1 0 0 0,1-1 0 0 0,-1 0 0 0 0,34-11 0 0 0,-46 10-7 0 0,0 0 0 0 0,0 0 0 0 0,0 0-1 0 0,8-7 1 0 0,12-7 18 0 0,-26 17-21 0 0,6-2 3 0 0,-1-1 0 0 0,0 0 0 0 0,0-1 0 0 0,0 1 0 0 0,-1-1 1 0 0,1-1-1 0 0,-1 1 0 0 0,7-9 0 0 0,21-26 24 0 0,-18 23-1 0 0,17-25-1 0 0,-29 35-19 0 0,1 1 0 0 0,0-1-1 0 0,0 1 1 0 0,0 0 0 0 0,1 0-1 0 0,0 1 1 0 0,0 0 0 0 0,8-5-1 0 0,14-11 24 0 0,-22 16-24 0 0,0 0 1 0 0,0 1-1 0 0,1-1 0 0 0,-1 2 1 0 0,10-5-1 0 0,7-2 26 0 0,-20 8-23 0 0,0 0-1 0 0,0 0 1 0 0,0 1 0 0 0,0-1-1 0 0,1 1 1 0 0,-1 0 0 0 0,1 0-1 0 0,-1 0 1 0 0,1 1 0 0 0,-1-1-1 0 0,1 1 1 0 0,-1 0 0 0 0,1 0-1 0 0,-1 0 1 0 0,1 0 0 0 0,4 2-1 0 0,-6-2 17 0 0,0 0 4 0 0,5 0 2 0 0,-5 0 79 0 0,-1 2-84 0 0,-1 0-20 0 0,0-1 0 0 0,1 1 0 0 0,-1 0-1 0 0,0 0 1 0 0,0-1 0 0 0,0 1 0 0 0,0 0 0 0 0,-1 0 0 0 0,1-1 0 0 0,0 1 0 0 0,-1 0 0 0 0,1-1 0 0 0,-1 1 0 0 0,0 0-1 0 0,1-1 1 0 0,-3 3 0 0 0,-17 31 50 0 0,17-30-51 0 0,-13 16 23 0 0,-1 0 0 0 0,-1 0 0 0 0,-1-2 0 0 0,-35 29 0 0 0,11-10 4 0 0,-47 34 39 0 0,81-65-59 0 0,0 0 0 0 0,-19 9-1 0 0,-4 2 6 0 0,-14 5 38 0 0,44-22-48 0 0,0-1 0 0 0,0 1 0 0 0,0-1 0 0 0,0 0 0 0 0,0 0 0 0 0,0 0 0 0 0,0 0 0 0 0,-4-1 0 0 0,4 1 55 0 0,23-1-56 0 0,1-1 0 0 0,-1-1 0 0 0,0 0 0 0 0,37-13 0 0 0,83-36 28 0 0,-103 36-17 0 0,-17 9 0 0 0,0 1 0 0 0,0 1 0 0 0,1 1 0 0 0,33-2 0 0 0,-15 2 5 0 0,-25 2-1 0 0,0 0 0 0 0,1 1 0 0 0,-1 1 0 0 0,0 1 0 0 0,0 0 0 0 0,0 1-1 0 0,0 1 1 0 0,0 0 0 0 0,15 6 0 0 0,8 2 138 0 0,-36-10-96 0 0,0 1-25 0 0,5 5 9 0 0,-5-5 6 0 0,-1 0 2 0 0,0-1-47 0 0,-1 1-1 0 0,0-1 0 0 0,1 1 1 0 0,-1-1-1 0 0,0 1 0 0 0,1-1 1 0 0,-1 1-1 0 0,0 0 0 0 0,0-1 1 0 0,0 1-1 0 0,-1-1 0 0 0,1 1 1 0 0,0-1-1 0 0,0 1 0 0 0,-1-1 1 0 0,1 1-1 0 0,-2 2 0 0 0,-17 28 75 0 0,9-15-37 0 0,5-9-26 0 0,-1-1-1 0 0,1 0 1 0 0,-1 0 0 0 0,-10 9 0 0 0,-14 18 42 0 0,20-22-39 0 0,-1-1-1 0 0,0 0 0 0 0,0-1 0 0 0,-1-1 1 0 0,0 1-1 0 0,-18 9 0 0 0,-4 4 17 0 0,22-12-12 0 0,10-9-21 0 0,0-1-1 0 0,0 1 0 0 0,-1 0 0 0 0,1 0 1 0 0,0-1-1 0 0,-1 1 0 0 0,-4 1 0 0 0,-106 33 270 0 0,96-36-220 0 0,16 0-49 0 0,0-1 1 0 0,-1 1 0 0 0,1 0-1 0 0,0 0 1 0 0,-1 0-1 0 0,1 0 1 0 0,-1 0-1 0 0,1 0 1 0 0,0 1-1 0 0,-1-1 1 0 0,1 0-1 0 0,-3 2 1 0 0,-10 5 23 0 0,-24 7 0 0 0,12-3-9 0 0,25-11-20 0 0,1 0-1 0 0,0 0 0 0 0,0 0 0 0 0,-1 0 1 0 0,1 0-1 0 0,0 0 0 0 0,0 0 0 0 0,0 0 1 0 0,-1 0-1 0 0,1 1 0 0 0,0-1 0 0 0,0 0 1 0 0,0 0-1 0 0,-1 0 0 0 0,1 0 0 0 0,0 1 1 0 0,0-1-1 0 0,0 0 0 0 0,0 0 0 0 0,-1 0 1 0 0,1 1-1 0 0,0-1 0 0 0,0 0 0 0 0,0 0 1 0 0,0 0-1 0 0,0 1 0 0 0,0-1 0 0 0,0 0 1 0 0,0 0-1 0 0,0 1 0 0 0,0-1 0 0 0,0 1 0 0 0,0-1 1 0 0,0 0-1 0 0,0 1 0 0 0,0-1 0 0 0,0 0 1 0 0,-1 0-1 0 0,1 1 0 0 0,0-1 0 0 0,0 0 1 0 0,0 1-1 0 0,0-1 0 0 0,0 0 0 0 0,0 0 1 0 0,0 1-1 0 0,-1-1 0 0 0,1 0 0 0 0,0 1 1 0 0,0-1-1 0 0,0 0 0 0 0,-1 0 0 0 0,1 0 1 0 0,0 1-1 0 0,0-1 0 0 0,-1 0 0 0 0,1 0 1 0 0,0 0-1 0 0,-1 1 0 0 0,-16 12 49 0 0,-27 26-1 0 0,42-37-40 0 0,0 0 0 0 0,-5 4 0 0 0,5-5 0 0 0,1 1 0 0 0,-7 7 2 0 0,-49 48 67 0 0,41-43-52 0 0,14-13-9 0 0,1 0-13 0 0,1 0-1 0 0,-1 0 1 0 0,0-1-1 0 0,1 1 1 0 0,-1 0-1 0 0,0 0 1 0 0,0 0-1 0 0,0-1 0 0 0,1 1 1 0 0,-1-1-1 0 0,0 1 1 0 0,0 0-1 0 0,0-1 1 0 0,0 0-1 0 0,0 1 1 0 0,0-1-1 0 0,0 1 1 0 0,-2-1-1 0 0,1 0 47 0 0,2-1-44 0 0,0 0-1 0 0,0 0 0 0 0,0 0 0 0 0,0 0 0 0 0,0 0 0 0 0,0 0 0 0 0,0 0 1 0 0,0 0-1 0 0,-1 0 0 0 0,1 0 0 0 0,0 0 0 0 0,-1 0 0 0 0,1 0 1 0 0,-1 0-1 0 0,1 0 0 0 0,-2-1 0 0 0,-4-14 44 0 0,1-46 97 0 0,5 60-129 0 0,-6-9 31 0 0,-8-16 48 0 0,-16-42 0 0 0,14 28 12 0 0,15 39-89 0 0,-9-18 68 0 0,9 19-47 0 0,1-3-11 0 0,-1 3-11 0 0,1 0 0 0 0,0 0 0 0 0,0 1 0 0 0,-1-1 0 0 0,1 0 0 0 0,0 0 0 0 0,0 0 0 0 0,0 1 0 0 0,0-1 0 0 0,0 0 0 0 0,0 0 0 0 0,0 0 0 0 0,0 1 0 0 0,0-1 0 0 0,0 0 0 0 0,1 0 0 0 0,-1 0-1 0 0,0 1 1 0 0,0-1 0 0 0,1 0 0 0 0,0-1 0 0 0,21-2 21 0 0,0 1-1 0 0,1 1 1 0 0,-1 1 0 0 0,32 2-1 0 0,-9 0 29 0 0,14-1 18 0 0,-58 0-83 0 0,-1 0-1 0 0,1 0 1 0 0,-1 0 0 0 0,1 0 0 0 0,-1 1 0 0 0,1-1 0 0 0,-1 0 0 0 0,1 0 0 0 0,0 0 0 0 0,-1 1-1 0 0,1-1 1 0 0,-1 0 0 0 0,0 1 0 0 0,1-1 0 0 0,-1 0 0 0 0,1 1 0 0 0,-1-1 0 0 0,1 0-1 0 0,-1 1 1 0 0,0-1 0 0 0,1 1 0 0 0,-1 0 0 0 0,1 0 1 0 0,1 0 17 0 0,-1 0 0 0 0,1 0-14 0 0,0 0 0 0 0,0 0 1 0 0,0 0-1 0 0,0 0 0 0 0,1-1 1 0 0,-1 1-1 0 0,0-1 0 0 0,0 1 1 0 0,1-1-1 0 0,2 0 0 0 0,30 0 49 0 0,-23-1-44 0 0,-11 1-9 0 0,0 0-1 0 0,-1 0 1 0 0,1 1-1 0 0,0-1 1 0 0,-1 0-1 0 0,1 0 1 0 0,-1 0-1 0 0,1 1 1 0 0,0-1-1 0 0,-1 0 1 0 0,1 1-1 0 0,-1-1 1 0 0,1 0-1 0 0,-1 1 1 0 0,1-1-1 0 0,0 2 1 0 0,2 0 1 0 0,7 1 7 0 0,0 0 1 0 0,0 0-1 0 0,0-1 0 0 0,1 0 1 0 0,-1-1-1 0 0,0 0 0 0 0,1-1 1 0 0,10-1-1 0 0,-5 1 16 0 0,-14 0-17 0 0,0 0 0 0 0,193 0 254 0 0,-193 2-252 0 0,0 1-3 0 0,1 0 0 0 0,0 0-1 0 0,0 0 1 0 0,1-1 0 0 0,-1 0-1 0 0,0 1 1 0 0,1-1 0 0 0,-1 0-1 0 0,1-1 1 0 0,0 1 0 0 0,6 1-1 0 0,1 0-1 0 0,5 1 50 0 0,27 11 0 0 0,-41-14-35 0 0,-1-1-17 0 0,0 0 1 0 0,0 1-1 0 0,-1-1 1 0 0,1 1-1 0 0,0-1 0 0 0,0 0 1 0 0,-1 1-1 0 0,1 0 1 0 0,0-1-1 0 0,-1 1 0 0 0,1-1 1 0 0,-1 1-1 0 0,1 0 1 0 0,0 0-1 0 0,-1 0 7 0 0,1 0 0 0 0,0 0 0 0 0,-1-1-1 0 0,1 1 1 0 0,0 0 0 0 0,-1-1 0 0 0,1 1 0 0 0,0-1-1 0 0,0 1 1 0 0,-1-1 0 0 0,1 1 0 0 0,0-1 0 0 0,0 1-1 0 0,0-1 1 0 0,1 1 0 0 0,-2-1-9 0 0,0 0 0 0 0,0 0 0 0 0,1 0 0 0 0,-1 0 0 0 0,0 0 0 0 0,0 0 0 0 0,1 0 0 0 0,-1 0 1 0 0,0 0-1 0 0,0 0 0 0 0,0 1 0 0 0,1-1 0 0 0,-1 0 0 0 0,0 0 0 0 0,0 0 0 0 0,0 0 0 0 0,0 0 0 0 0,1 1 0 0 0,-1-1 0 0 0,0 0 0 0 0,0 0 0 0 0,0 0 0 0 0,0 1 0 0 0,0-1 0 0 0,0 0 1 0 0,1 0-1 0 0,-1 0 0 0 0,0 1 0 0 0,0-1 5 0 0,0 1 1 0 0,0-1-1 0 0,1 1 1 0 0,-1-1-1 0 0,0 1 1 0 0,1-1-1 0 0,-1 0 1 0 0,0 1-1 0 0,0-1 1 0 0,1 1 0 0 0,-1-1-1 0 0,1 0 1 0 0,-1 1-1 0 0,0-1 1 0 0,1 0-1 0 0,-1 0 1 0 0,1 1-1 0 0,-1-1 1 0 0,1 0-1 0 0,5 2 17 0 0,-4-2-1 0 0,0 1-1 0 0,0-1 1 0 0,0 1 0 0 0,0 0 0 0 0,0 0-1 0 0,-1 0 1 0 0,1 0 0 0 0,0 0 0 0 0,3 2-1 0 0,-4-1 27 0 0,12 5 66 0 0,-6-7-85 0 0,-5 0 115 0 0,-4-2-127 0 0,-122-107 159 0 0,97 84-143 0 0,-11-12 6 0 0,-113-124 73 0 0,143 151-102 0 0,0-1 0 0 0,1-1 0 0 0,-9-17 0 0 0,14 25-5 0 0,1 0 1 0 0,-1 0-1 0 0,1 0 0 0 0,0 0 0 0 0,1-1 0 0 0,-1 1 1 0 0,1 0-1 0 0,0-8 0 0 0,2 5-4 0 0,8 4-1 0 0,1 3 0 0 0,1 0 0 0 0,1 3 0 0 0,-9-2 0 0 0,7 3 0 0 0,0 0 0 0 0,0 1 0 0 0,-1 0 0 0 0,1 1 0 0 0,-1 0 0 0 0,0 1 0 0 0,13 11 0 0 0,10 12 0 0 0,-17-16 0 0 0,-1-1-1 0 0,-3-4-4 0 0,-3-2 2 0 0,-5-5-2 0 0,9 8 3 0 0,-11-9 3 0 0,15 7-10 0 0,-12-6 5 0 0,-1 0-4 0 0,11 11 4 0 0,6 3-4 0 0,-10-10 8 0 0,-1 0 0 0 0,1 4 0 0 0,0-4 0 0 0,1-4 0 0 0,1-2 0 0 0,-2 1 0 0 0,0 6 0 0 0,-1 0 0 0 0,0-1 0 0 0,1-3 0 0 0,-1-2 0 0 0,1-1 0 0 0,1 0 0 0 0,1 0 0 0 0,-2 1 0 0 0,2 6 0 0 0,-2 3 0 0 0,-1-1 0 0 0,1-8 0 0 0,0-1 0 0 0,1 1 0 0 0,-1 3 0 0 0,0 5 0 0 0,0-3 0 0 0,0 0 0 0 0,0-1 2 0 0,-1 0 3 0 0,1-1-1 0 0,1 2 8 0 0,-10-4-10 0 0,13 7 6 0 0,-11-8-9 0 0,1-3 8 0 0,13 2 2 0 0,4 0-1 0 0,6 0 7 0 0,12 0-6 0 0,14 0 55 0 0,-9 0-24 0 0,-23 0-32 0 0,-1 0 0 0 0,41-2 58 0 0,-26-1-13 0 0,-33 3-49 0 0,15-2 17 0 0,17-7 50 0 0,-33 9-70 0 0,18-4 15 0 0,-8 0-8 0 0,-1 2 2 0 0,-3 0-2 0 0,5-1 5 0 0,27-2 3 0 0,-27 2-13 0 0,-8 3 2 0 0,-1 0-2 0 0,1 0-1 0 0,-1-1 1 0 0,0 1-1 0 0,0-1 1 0 0,0 0 0 0 0,0 0-1 0 0,0 0 1 0 0,0-1 0 0 0,6-2-1 0 0,-8 3 1 0 0,0 0-1 0 0,1 0 0 0 0,-1 0 1 0 0,1 0-1 0 0,-1 0 1 0 0,1 1-1 0 0,-1-1 1 0 0,1 1-1 0 0,2 0 1 0 0,0 0 2 0 0,2-1 0 0 0,16-8 7 0 0,-21 9-10 0 0,98-28 78 0 0,-64 19-44 0 0,-24 6-30 0 0,-7 1-3 0 0,-1 1-1 0 0,0-1 1 0 0,1 1-1 0 0,7 0 0 0 0,3 0 6 0 0,-2 0 0 0 0,-4-2 0 0 0,-7 2-5 0 0,-1 1 0 0 0,1-1 0 0 0,0 1 0 0 0,0-1 0 0 0,0 1 0 0 0,0 0 0 0 0,0 0 0 0 0,2 0 0 0 0,2 0 4 0 0,-4 0-1 0 0,0 0 2 0 0,8 0 0 0 0,0 0 0 0 0,16 0 18 0 0,-13 1-13 0 0,-1 5-4 0 0,0 3-1 0 0,-7-6-3 0 0,5 3 2 0 0,7 1 13 0 0,5 4 12 0 0,-1 0-8 0 0,-10-5-16 0 0,1 1 0 0 0,4 1 2 0 0,-1-1 3 0 0,-4 2-4 0 0,0-3-1 0 0,0-1 0 0 0,-1-1 0 0 0,1 1 0 0 0,-1 1 0 0 0,-2-2 0 0 0,0-1 0 0 0,5 7 6 0 0,-7-5-4 0 0,5 5-2 0 0,-2-1 0 0 0,-7-7 0 0 0,-4-2-1 0 0,0 0-7 0 0,0-1 0 0 0,1 1 0 0 0,-1 0 0 0 0,1 0 0 0 0,-1 0 0 0 0,1 0 0 0 0,-1 1 0 0 0,0-1 1 0 0,1 0-1 0 0,-1 0 0 0 0,1 1 0 0 0,-1-1 0 0 0,1 1 0 0 0,0 0 0 0 0,-1-1 0 0 0,-1 2 0 0 0,-2 1 0 0 0,-3-1 0 0 0,0-1 0 0 0,-1 0 0 0 0,1 0 0 0 0,0 0 0 0 0,-1-1 0 0 0,1-1 0 0 0,-1 1 0 0 0,-11-3 0 0 0,-25-2 0 0 0,19 4 0 0 0,-34-6 0 0 0,34 4 0 0 0,-34-2 0 0 0,-104 5 0 0 0,148 0 0 0 0,1 0 0 0 0,3 0 0 0 0,1 0 0 0 0,8 1 0 0 0,4 0 0 0 0,22-4 0 0 0,8 0 0 0 0,0 0 0 0 0,39 3 0 0 0,-39 0 0 0 0,-19 0 0 0 0,5 0 0 0 0,-1-1 0 0 0,5 0-2 0 0,-16 2 0 0 0,-4 0 2 0 0,0-1 0 0 0,0 1-1 0 0,0-1 1 0 0,0 0 0 0 0,0 1 0 0 0,1-1-1 0 0,-1 0 1 0 0,0 0 0 0 0,0 1 0 0 0,0-1-1 0 0,1 0 1 0 0,-1 0 0 0 0,0 0 0 0 0,0-1-1 0 0,2 1 1 0 0,29 0-8 0 0,0-2 0 0 0,0 2 0 0 0,1 0 0 0 0,-1 0-8 0 0,-27-1 16 0 0,11 8-3 0 0,-4-1-2 0 0,-7-3 4 0 0,-3-2 1 0 0,0 0-1 0 0,1 0 0 0 0,-1 0 1 0 0,0 0-1 0 0,0 0 1 0 0,0 0-1 0 0,1-1 1 0 0,-1 0-1 0 0,0 1 0 0 0,1-1 1 0 0,4 0-1 0 0,22 0-7 0 0,6 0-6 0 0,-16 0 3 0 0,-17 0 4 0 0,0 0 1 0 0,8 1 4 0 0,2 1 2 0 0,-1-1 0 0 0,-1 1 0 0 0,1 1 0 0 0,0-1 0 0 0,0-1 0 0 0,-1 1 0 0 0,1 0 0 0 0,0 2 0 0 0,1-2 0 0 0,3 1 0 0 0,-1-2 0 0 0,11 0 0 0 0,-13 1 0 0 0,5 2 0 0 0,-2 1 0 0 0,1 0 0 0 0,0-3 0 0 0,-2-2 0 0 0,-2 0 0 0 0,-2 0 0 0 0,0 1 0 0 0,3 1 0 0 0,0-1 0 0 0,-2-1 0 0 0,0 0 0 0 0,0 0 0 0 0,0 0 0 0 0,-1 0 0 0 0,41 0 16 0 0,-21 0 26 0 0,-28 0-21 0 0,18 0 4 0 0,23 0 71 0 0,-41 0-86 0 0,10 0 6 0 0,73 0 80 0 0,-83 0-90 0 0,11 0 10 0 0,-6 0-6 0 0,-3 0 2 0 0,28 0-2 0 0,-10 0-2 0 0,10 0 0 0 0,-21 0-8 0 0,0 0 0 0 0,-1 0 0 0 0,1 0 0 0 0,0 0 0 0 0,0 0 0 0 0,0 0 0 0 0,2 0 0 0 0,0 0 0 0 0,-1 0 0 0 0,0 0 0 0 0,-1 0 0 0 0,0 0 0 0 0,0 0 0 0 0,-1 0 0 0 0,1 0 0 0 0,0 0 0 0 0,1 0 0 0 0,-1 0 0 0 0,0 0 0 0 0,0 0 0 0 0,0 0 0 0 0,0 0 0 0 0,-1 0 0 0 0,1 0 0 0 0,0 0 0 0 0,0 0 0 0 0,1 0 0 0 0,2 0 0 0 0,-2 0 0 0 0,0 0 0 0 0,0 0 0 0 0,1 0 0 0 0,-1 0 0 0 0,3 0 0 0 0,-4 0 0 0 0,0 0 0 0 0,0 0 0 0 0,-1 0 0 0 0,0 0 0 0 0,35 0-14 0 0,7 0-18 0 0,-20 0 22 0 0,-21 0 10 0 0,0 0 0 0 0,0 0 0 0 0,0 0 0 0 0,-1 0 0 0 0,1 0 0 0 0,0 0 0 0 0,0 0 0 0 0,0 0 0 0 0,0 0 0 0 0,1 0 0 0 0,-1 0 0 0 0,0 0 0 0 0,0 0 0 0 0,-1 0-1 0 0,1-1-6 0 0,0-6-1 0 0,0-2 0 0 0,0-1 0 0 0,2-5 0 0 0,-11 14 9 0 0,15-6-18 0 0,15-12-7 0 0,-28 16 16 0 0,3-4 0 0 0,-3 3 0 0 0,3-3-1 0 0,36-27-54 0 0,-41 32 54 0 0,5-4-18 0 0,-1-1 7 0 0,12-10-18 0 0,-17 15 28 0 0,1 0 2 0 0,5-5 0 0 0,-3 3 0 0 0,2-3 0 0 0,-4 3 0 0 0,2-5 0 0 0,-2-1-1 0 0,1 1-4 0 0,-1 5 4 0 0,-2 2 9 0 0,-1-14-17 0 0,1-27-8 0 0,0 34 20 0 0,0 3 4 0 0,4-22-22 0 0,-3 17 21 0 0,0 0 2 0 0,2 0-1 0 0,-1 0-6 0 0,-2 1-1 0 0,0-1 2 0 0,0 0 4 0 0,0 0 2 0 0,0 0 0 0 0,0 1 0 0 0,0-1 0 0 0,0 2 0 0 0,0-2 0 0 0,0 0 0 0 0,0 1 0 0 0,0-1 0 0 0,0 0 0 0 0,0 0 0 0 0,-1 0 0 0 0,-6 1 0 0 0,-3 0 0 0 0,-1 3 0 0 0,0 2 0 0 0,8 4 1 0 0,0 0 0 0 0,0-1 0 0 0,0 1 0 0 0,0-1-1 0 0,0 0 1 0 0,1 0 0 0 0,-1 0 0 0 0,-2-2 0 0 0,3 1 1 0 0,0 1 4 0 0,0 2 1 0 0,-16 0 20 0 0,16 0-21 0 0,0 0 2 0 0,-30-4 24 0 0,7 3-24 0 0,-6 1 8 0 0,15 1-16 0 0,0 2 0 0 0,0 2 0 0 0,-1 3 0 0 0,0 2 0 0 0,-1 3 0 0 0,0 2-2 0 0,1-3-10 0 0,1-2 2 0 0,1 1 2 0 0,8-6-2 0 0,0 1 1 0 0,1-1-1 0 0,-9 11 0 0 0,4-3-15 0 0,-38 34-79 0 0,46-45 95 0 0,1 0 0 0 0,-1 0 0 0 0,0-1-1 0 0,0 1 1 0 0,0 0 0 0 0,-5 1 0 0 0,-3 2-16 0 0,6-3 16 0 0,0 1-2 0 0,0 0 0 0 0,0-1 1 0 0,0 0-1 0 0,0 0 0 0 0,0 0 1 0 0,-1-1-1 0 0,1 0 0 0 0,0 0 1 0 0,-1 0-1 0 0,-8-1 0 0 0,-44 0-37 0 0,46 0 40 0 0,2 0 0 0 0,-2 0 0 0 0,-3 0 2 0 0,-2 0 3 0 0,1-5-2 0 0,0 0 3 0 0,-17-4 2 0 0,24 7 0 0 0,1 0 0 0 0,-1 0 0 0 0,-13-7 0 0 0,7 4 0 0 0,-1-1 0 0 0,1 1 0 0 0,3 0 0 0 0,2 1 0 0 0,-1 3 0 0 0,0-1 0 0 0,0-2 0 0 0,0-1 0 0 0,0-1 0 0 0,1 1 0 0 0,-1-1 0 0 0,0 1 0 0 0,0 0 0 0 0,0 0 0 0 0,1 4 0 0 0,-1 1 0 0 0,0 0 0 0 0,2 0 2 0 0,4 1-18 0 0,5-1 18 0 0,0 0 0 0 0,0 0 1 0 0,-1 0-1 0 0,1 0 0 0 0,0 0 0 0 0,0 0 0 0 0,-1 0 1 0 0,1 1-1 0 0,0-1 0 0 0,0 0 0 0 0,-1 0 0 0 0,1 0 1 0 0,0 0-1 0 0,0 0 0 0 0,-1 0 0 0 0,1 0 0 0 0,0-1 1 0 0,0 1-1 0 0,-1 0 0 0 0,1 0 0 0 0,0 0 0 0 0,0 0 0 0 0,-1 0 1 0 0,1 0-1 0 0,0 0 0 0 0,0 0 0 0 0,0-1 0 0 0,-1 1 1 0 0,1 0-1 0 0,0 0 0 0 0,0 0 0 0 0,-1-1 0 0 0,2-1 4 0 0,-1 0 0 0 0,0 0 0 0 0,1 0-1 0 0,-1 1 1 0 0,1-1 0 0 0,0 0 0 0 0,-1 0-1 0 0,1 0 1 0 0,0 1 0 0 0,2-4 0 0 0,4-9-1 0 0,3-2-1 0 0,1 0 7 0 0,26-29-1 0 0,-22 25-5 0 0,1 0 0 0 0,1 2 0 0 0,0 0-1 0 0,34-26 1 0 0,-29 27-5 0 0,-8 7 0 0 0,1-1 0 0 0,-3 1 0 0 0,-2 1 0 0 0,1-1 0 0 0,0 0 0 0 0,0 3 0 0 0,0 6 0 0 0,-1 1 0 0 0,1 0 0 0 0,0 0 0 0 0,0 1 0 0 0,0 6 0 0 0,-1 3 0 0 0,1 1 0 0 0,-2-2 2 0 0,-5-6 3 0 0,3 5-2 0 0,-4-5 2 0 0,3 8-2 0 0,3 3 2 0 0,-2-3-1 0 0,-1 0 8 0 0,-2-2-3 0 0,5 2 1 0 0,-8-10-4 0 0,1 1 1 0 0,-1-1-6 0 0,-1-1 0 0 0,1 0 0 0 0,-1 1 0 0 0,1-1 0 0 0,0 1 0 0 0,-1-1 0 0 0,1 1 0 0 0,-1-1 0 0 0,1 1 0 0 0,-1-1-1 0 0,1 1 1 0 0,-1-1 0 0 0,0 1 0 0 0,1 0 0 0 0,-1-1 0 0 0,0 1 0 0 0,1 1 0 0 0,-1 6 9 0 0,0 0 3 0 0,0-6-11 0 0,0 0 0 0 0,0-1 0 0 0,0 1 0 0 0,-1 0 0 0 0,1-1 0 0 0,0 1 0 0 0,-1-1 0 0 0,1 1 0 0 0,-1 0 0 0 0,0-1-1 0 0,1 1 1 0 0,-1-1 0 0 0,0 1 0 0 0,0-1 0 0 0,0 0 0 0 0,-2 3 0 0 0,0-1 2 0 0,0-1 0 0 0,1 1-1 0 0,-1-1 1 0 0,0 0 0 0 0,-1 0-1 0 0,1 0 1 0 0,0 0 0 0 0,-7 2 0 0 0,5-2 1 0 0,-7 3 3 0 0,0 0-1 0 0,0 0 1 0 0,-1-1 0 0 0,1-1 0 0 0,-1 0-1 0 0,-21 1 1 0 0,8 0 9 0 0,-4 1 6 0 0,-42 0 1 0 0,58-5-14 0 0,0 0 0 0 0,1-1 0 0 0,-1-1 0 0 0,1 0-1 0 0,-19-5 1 0 0,32 6-9 0 0,-1 1-1 0 0,1 0 0 0 0,0 0 1 0 0,-1 0-1 0 0,0-1 1 0 0,1 1-1 0 0,-1 0 1 0 0,1 0-1 0 0,-1 0 0 0 0,1 0 1 0 0,-1 0-1 0 0,1 0 1 0 0,-1 0-1 0 0,1 0 1 0 0,-1 0-1 0 0,1 0 0 0 0,-1 1 1 0 0,0-1-1 0 0,0 0 1 0 0,1 0-1 0 0,-1 1 1 0 0,1-1-1 0 0,-1 0 0 0 0,0 0 1 0 0,1 0-1 0 0,-1 0 1 0 0,1 0-1 0 0,-1 0 0 0 0,0 0 1 0 0,1 0-1 0 0,-1 0 1 0 0,1 0-1 0 0,-1-1 1 0 0,0 1-1 0 0,1 0 0 0 0,-1 0 1 0 0,0-1-1 0 0,-48-11 34 0 0,-40-13 44 0 0,61 16-58 0 0,0 1 1 0 0,0 1-1 0 0,-1 2 0 0 0,1 1 0 0 0,-1 1 0 0 0,0 1 0 0 0,-42 3 1 0 0,19 5-3 0 0,1 3 1 0 0,0 2 0 0 0,0 1 0 0 0,-59 25 0 0 0,90-28-11 0 0,-1 1 1 0 0,1 1-1 0 0,1 1 0 0 0,-34 26 1 0 0,41-28-4 0 0,-3 4-2 0 0,2-1 2 0 0,3-2-2 0 0,4-1 2 0 0,0 1-4 0 0,2 0-1 0 0,3 0 0 0 0,1 0 0 0 0,2-1 0 0 0,7-2 0 0 0,-5-7 0 0 0,0 0 0 0 0,0 0 0 0 0,1-1 0 0 0,-1 0 0 0 0,0 1 0 0 0,1-2 0 0 0,-1 1 0 0 0,7-1 0 0 0,-3 0 0 0 0,15-2 0 0 0,0-1 0 0 0,0-1 1 0 0,40-14-1 0 0,62-34-4 0 0,-95 40 1 0 0,37-20-1 0 0,-47 22 0 0 0,0 0 0 0 0,1 2 0 0 0,0 0 0 0 0,39-9 0 0 0,-44 15 4 0 0,1 0-21 0 0,30-10 0 0 0,-42 11 13 0 0,2-2 0 0 0,-6 4 6 0 0,0 0 0 0 0,0 0-1 0 0,1-1 1 0 0,-1 1 0 0 0,0 0-1 0 0,0 0 1 0 0,1 0 0 0 0,-1 0-1 0 0,0 1 1 0 0,2-1 0 0 0,1 2-67 0 0,-114 67 51 0 0,94-59 18 0 0,1 0 0 0 0,-20 16 0 0 0,23-16 0 0 0,1-2 0 0 0,1 1-1 0 0,4-1-6 0 0,6-6-1 0 0,7 7 0 0 0,-4-7 7 0 0,0 0 0 0 0,1-1 0 0 0,-1 1 0 0 0,0-1 1 0 0,5 1-1 0 0,6 2-2 0 0,5 3-1 0 0,0-2 1 0 0,28 5-1 0 0,-20-5-1 0 0,-10-1 3 0 0,170 26-36 0 0,-183-30 36 0 0,19 1-4 0 0,-19 1 3 0 0,27-1-10 0 0,-20-1 5 0 0,-2 0-1 0 0,-8 0-4 0 0,-4 0 5 0 0,-131-3-11 0 0,-49-9 3 0 0,140 6 11 0 0,-5 0-8 0 0,-67-16-1 0 0,14-2 5 0 0,-17-5-13 0 0,-46-13-12 0 0,152 38 26 0 0,0-1 1 0 0,-19-11 0 0 0,20 10-5 0 0,-21-9 0 0 0,20 10-37 0 0,28 5-62 0 0,208 29 47 0 0,-177-24 47 0 0,90 7-87 0 0,-82-7-29 0 0,-53-5 115 0 0,-7-1-142 0 0,-57-16 108 0 0,-75-24-41 0 0,67 19 3 0 0,-103-17 0 0 0,159 36 81 0 0,-24-2-21 0 0,1 1 1 0 0,-1 3 0 0 0,-38 2 0 0 0,13 0-8 0 0,27 0 3 0 0,1 1-1 0 0,-40 7 0 0 0,28-2-5 0 0,32-6 6 0 0,0 1 0 0 0,-28 8 0 0 0,31-9 13 0 0,9-2 16 0 0,1 1-11 0 0,-7 2-110 0 0,13 0 120 0 0,0 0 0 0 0,0 0 1 0 0,1 0-1 0 0,-1 0 1 0 0,1-1-1 0 0,-1 0 0 0 0,8 2 1 0 0,37 1-13 0 0,-10-1 7 0 0,-32-2 10 0 0,25 4-21 0 0,-1-2 1 0 0,57-2 0 0 0,76-22-42 0 0,58-3-46 0 0,-194 22 82 0 0,64 1-60 0 0,-54 1 5 0 0,-36 0 67 0 0,5 1-121 0 0,-133 70 80 0 0,22-14 31 0 0,80-44 16 0 0,0 0-1 0 0,0-2 1 0 0,-1 0 0 0 0,-40 10-1 0 0,46-17 6 0 0,-30 4 0 0 0,-1-1-4 0 0,10 0 0 0 0,-1-3-1 0 0,-42 0 0 0 0,32-3 2 0 0,-50-3-3 0 0,22-1 5 0 0,-114-2-3 0 0,55 5-41 0 0,154-6 42 0 0,-8 1 7 0 0,74-27 0 0 0,90-24 0 0 0,-124 41 0 0 0,58-28 0 0 0,14-4 22 0 0,-69 28-14 0 0,-21 8 5 0 0,39-10 0 0 0,-14 8 29 0 0,-52 13-37 0 0,5 0-2 0 0,-7 0-1 0 0,-2 0 1 0 0,-85 5-2 0 0,60-2-1 0 0,10-1 0 0 0,-1 1 0 0 0,-20 6 0 0 0,-4 1 0 0 0,-163 37 0 0 0,68-15 0 0 0,101-25 0 0 0,-1-3 0 0 0,0 0 0 0 0,0-3 0 0 0,0-1 0 0 0,0-1 0 0 0,0-2 0 0 0,0-2 0 0 0,-66-17 0 0 0,77 16 2 0 0,0 1-1 0 0,-38-2 0 0 0,-61 5 31 0 0,114 2-28 0 0,7 0 52 0 0,6 0-48 0 0,252-9 83 0 0,-32-15-20 0 0,-169 19-53 0 0,103-4 25 0 0,-152 10-42 0 0,-13 3-1 0 0,-10 3 0 0 0,0-2 0 0 0,-1 0 0 0 0,1-1 0 0 0,-1-1 0 0 0,-21 0 0 0 0,-99-2 0 0 0,72-2 0 0 0,17-1 0 0 0,1-3 0 0 0,-54-12 0 0 0,80 12 0 0 0,1-1 0 0 0,-23-10 0 0 0,19 6 0 0 0,14 5 0 0 0,-3-3 0 0 0,14 7 0 0 0,-4-2 1 0 0,6 0 0 0 0,9-1 0 0 0,1 1 0 0 0,0 0 0 0 0,-1 0 0 0 0,1 2 0 0 0,12-2 0 0 0,-5 1-1 0 0,157-13 17 0 0,-89 10-18 0 0,-62 4 4 0 0,-1 1-1 0 0,39 4 0 0 0,-24-3 5 0 0,-24-2 5 0 0,-12 1-6 0 0,4 1 2 0 0,-6-1-7 0 0,0 0 0 0 0,0 0-1 0 0,0 0 1 0 0,0 0-1 0 0,0 0 1 0 0,0 0 0 0 0,0 0-1 0 0,0 0 1 0 0,0 0-1 0 0,0 0 1 0 0,-140 20 0 0 0,100-15-1 0 0,1-1 0 0 0,-1-2 0 0 0,0-2 0 0 0,-45-5 0 0 0,77 4 0 0 0,1 0-1 0 0,0-1 0 0 0,0 0 1 0 0,0-1-1 0 0,0 1 1 0 0,0-1-1 0 0,0 0 0 0 0,-8-6 1 0 0,11 6-2 0 0,1 1 1 0 0,-1-1 0 0 0,1-1 0 0 0,-1 1 0 0 0,1 0 0 0 0,0-1 0 0 0,0 0 0 0 0,1 0-1 0 0,-1 0 1 0 0,1 0 0 0 0,0 0 0 0 0,0 0 0 0 0,0 0 0 0 0,-1-6 0 0 0,-3-12-1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8T05:24:44.74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178 141 96 0 0,'2'0'0'0'0,"1"1"0"0"0,-1-1 0 0 0,0 1 0 0 0,0-1 0 0 0,0 1 0 0 0,0 0 0 0 0,0 0 0 0 0,4 2 0 0 0,-6-2 0 0 0,1 0-1 0 0,0 0 1 0 0,0 1 0 0 0,-1-1-1 0 0,1 0 1 0 0,-1 1 0 0 0,1-1-1 0 0,-1 0 1 0 0,0 1 0 0 0,0-1-1 0 0,1 1 1 0 0,-1-1-1 0 0,0 3 1 0 0,-1 26 4 0 0,0-11 21 0 0,5 14 191 0 0,1-1 0 0 0,12 39 0 0 0,-17-70-216 0 0,30 114 608 0 0,-25-96-302 0 0,-3-11-80 0 0,0 0 0 0 0,-1 0-1 0 0,2 21 2892 0 0,-5-41-2023 0 0,-7-10-897 0 0,-13-25-1 0 0,-1-3 90 0 0,11 23 34 0 0,-1 2 0 0 0,-24-38 1 0 0,33 58-293 0 0,-24-28 384 0 0,7 9 19 0 0,15 16-284 0 0,-1 0 0 0 0,0 0 0 0 0,0 1 0 0 0,-9-8 0 0 0,13 14 22 0 0,2-1-9 0 0,-2 1-32 0 0,0-1 0 0 0,0 0 0 0 0,0 1-1 0 0,-1 0 1 0 0,1 0 0 0 0,0 0 0 0 0,-6-1 273 0 0,-11 2 430 0 0,18 0-655 0 0,-1 14 218 0 0,8-5-343 0 0,-1 0-1 0 0,1 0 1 0 0,1-1 0 0 0,-1 0-1 0 0,2 0 1 0 0,-1 0 0 0 0,10 8-1 0 0,-6-6 31 0 0,-1 1 0 0 0,10 13 0 0 0,-18-23-64 0 0,0 0 0 0 0,0 0 1 0 0,0 0-1 0 0,0 0 0 0 0,0 0 0 0 0,0 0 0 0 0,0 0 0 0 0,0 0 0 0 0,0-1 0 0 0,1 1 0 0 0,-1-1 0 0 0,0 1 0 0 0,0-1 0 0 0,3 1 1 0 0,-2 0 4 0 0,0 0 103 0 0,-2-7-67 0 0,0 0 0 0 0,0 1 0 0 0,0-1 0 0 0,-1 0-1 0 0,0 1 1 0 0,0-1 0 0 0,-1 1 0 0 0,0-1 0 0 0,-2-5 0 0 0,-1-5-19 0 0,-8-23 65 0 0,7 24-48 0 0,1 0 0 0 0,-5-30 0 0 0,6 24 58 0 0,-12-38 1 0 0,12 45-64 0 0,-7-22 865 0 0,11 37-866 0 0,1 2-40 0 0,0-1 1 0 0,-1 1-1 0 0,1-1 0 0 0,0 1 0 0 0,0-1 1 0 0,0 0-1 0 0,0 1 0 0 0,1-1 0 0 0,-1 0 0 0 0,0 0 1 0 0,1 0-1 0 0,0 0 0 0 0,1 2 0 0 0,12 16 10 0 0,-6-1-1 0 0,-1 0 0 0 0,-1 0 1 0 0,8 34-1 0 0,9 26 21 0 0,-19-67-32 0 0,1 2 9 0 0,0 0 0 0 0,15 25 0 0 0,2-10 14 0 0,-21-27-23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8T05:27:43.7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475 339 96 0 0,'-24'-4'97'0'0,"19"3"103"0"0,2 1-104 0 0,2 0-82 0 0,0 0 1 0 0,0 0-1 0 0,0 0 0 0 0,-1 1 0 0 0,1-1 0 0 0,0 0 0 0 0,0 1 0 0 0,0-1 0 0 0,0 1 0 0 0,0-1 0 0 0,0 1 1 0 0,0-1-1 0 0,0 1 0 0 0,0 0 0 0 0,0 0 0 0 0,0-1 0 0 0,0 1 0 0 0,-1 1 0 0 0,1 0 77 0 0,-1 0 6 0 0,-19 30 694 0 0,8-12 800 0 0,-7-16-503 0 0,18-4-982 0 0,-21-5 821 0 0,21 4-741 0 0,0 1-74 0 0,-19-3 919 0 0,18 3-898 0 0,0-1 0 0 0,0 1 0 0 0,-1 0 1 0 0,1-1-1 0 0,0 0 0 0 0,0 0 0 0 0,0 0 1 0 0,-5-2-1 0 0,3 0-40 0 0,1 0 1 0 0,0 0-1 0 0,-1 0 1 0 0,1 0-1 0 0,0-1 1 0 0,1 0-1 0 0,-1 0 1 0 0,-5-7-1 0 0,1 0 149 0 0,6 9-191 0 0,2 2-44 0 0,0-1-1 0 0,-1 1 1 0 0,1 0-1 0 0,0 0 1 0 0,0 0-1 0 0,0-1 1 0 0,0 1-1 0 0,0 0 1 0 0,-1 0-1 0 0,1 0 1 0 0,0 0-1 0 0,0-1 0 0 0,0 1 1 0 0,0 0-1 0 0,-1 0 1 0 0,1 0-1 0 0,0 0 1 0 0,0 0-1 0 0,-1 0 1 0 0,1 0-1 0 0,0-1 1 0 0,0 1-1 0 0,0 0 1 0 0,-1 0-1 0 0,1 0 1 0 0,0 0-1 0 0,0 0 1 0 0,-1 0-1 0 0,1 0 0 0 0,0 0 1 0 0,0 0-1 0 0,-1 0 1 0 0,1 0-1 0 0,0 1 1 0 0,-1-1 0 0 0,1 0 1 0 0,0 0-1 0 0,0 0 1 0 0,-1 0-1 0 0,1 0 1 0 0,0 0-1 0 0,0 0 1 0 0,-1 0-1 0 0,1 0 0 0 0,0 0 1 0 0,0 0-1 0 0,-1 0 1 0 0,1 0-1 0 0,0 0 1 0 0,0 0-1 0 0,-1 0 1 0 0,1 0-1 0 0,0 0 1 0 0,0 0-1 0 0,0-1 1 0 0,-1 1-1 0 0,1 0 1 0 0,0 0-1 0 0,0 0 0 0 0,0 0 1 0 0,-1-1-1 0 0,1 1 1 0 0,0 0-1 0 0,0 0 1 0 0,0 0-1 0 0,-1-1 1 0 0,-6-6 73 0 0,5 5 135 0 0,0 1-84 0 0,-26-6 729 0 0,26 6-687 0 0,-11-5 12 0 0,-5 0 102 0 0,16 6-233 0 0,1 0-3 0 0,-7 0-7 0 0,7 0 10 0 0,-10 1 257 0 0,4 4-265 0 0,5-4 1 0 0,0 1 2 0 0,-4 5 12 0 0,5-5 2 0 0,0 0 0 0 0,-21 39 286 0 0,21-40-240 0 0,1 1-68 0 0,-4 4 133 0 0,5-12 268 0 0,-1 5-436 0 0,0 0 1 0 0,0 0-1 0 0,1 0 1 0 0,-1 0-1 0 0,1 0 1 0 0,-1 0-1 0 0,1 0 1 0 0,0 0 0 0 0,-1 0-1 0 0,1 0 1 0 0,1-1-1 0 0,5-10 29 0 0,9-89 403 0 0,-10 61-300 0 0,-4 16 102 0 0,-1 0 0 0 0,-3-31 0 0 0,1 4 21 0 0,1 51-260 0 0,0 0 1 0 0,0-1-1 0 0,0 1 1 0 0,0 0-1 0 0,0 0 1 0 0,0-1-1 0 0,0 1 1 0 0,0 0-1 0 0,-1 0 1 0 0,1-1-1 0 0,0 1 1 0 0,0 0-1 0 0,0 0 1 0 0,0 0-1 0 0,0-1 1 0 0,0 1-1 0 0,-1 0 1 0 0,1 0-1 0 0,0 0 1 0 0,0-1-1 0 0,0 1 1 0 0,-1 0-1 0 0,1 0 1 0 0,0 0-1 0 0,0 0 1 0 0,0 0-1 0 0,-1-1 1 0 0,1 1-1 0 0,-1 0 1 0 0,1 0-1 0 0,0 0 1 0 0,-1-1-1 0 0,1 1 1 0 0,0 0 0 0 0,-1 0-1 0 0,1 0 1 0 0,0-1-1 0 0,0 1 1 0 0,-1 0-1 0 0,1 0 1 0 0,0-1-1 0 0,0 1 1 0 0,0 0 0 0 0,0-1-1 0 0,-1 1 1 0 0,1 0-1 0 0,0-1 1 0 0,0 1-1 0 0,0 0 1 0 0,0-1 0 0 0,0 1-1 0 0,0 0 1 0 0,0-1-1 0 0,0 1 1 0 0,0 0-1 0 0,0-1 1 0 0,-5-17 122 0 0,4 16-9 0 0,1 1-102 0 0,0 1 1 0 0,0-1-1 0 0,0 1 0 0 0,0-1 0 0 0,0 1 1 0 0,-1 0-1 0 0,1-1 0 0 0,0 1 0 0 0,-1-1 1 0 0,1 1-1 0 0,0-1 0 0 0,0 1 0 0 0,-1 0 1 0 0,1-1-1 0 0,-1 1 0 0 0,1 0 0 0 0,0-1 1 0 0,-1 1-1 0 0,1 0 0 0 0,-1-1 0 0 0,0 1 1 0 0,-1 2-5 0 0,1 0 0 0 0,-1 1 0 0 0,0-1 0 0 0,1 1 0 0 0,0-1 0 0 0,-1 1 0 0 0,1-1 0 0 0,0 1 0 0 0,0 0 0 0 0,-1 5 0 0 0,-3 34 76 0 0,2-9-37 0 0,2-26-34 0 0,1-1 1 0 0,0 0-1 0 0,0 0 1 0 0,2 12-1 0 0,0 15 48 0 0,-2-7-12 0 0,5 31 1 0 0,-3-31-10 0 0,2-6 15 0 0,1 0 0 0 0,0-1 0 0 0,9 22 0 0 0,-7-21-12 0 0,-6-18-22 0 0,0 0-6 0 0,0 1-11 0 0,13 11 46 0 0,-12-13-46 0 0,0-2 1 0 0,9-3-6 0 0,2-4-1 0 0,-10 5-1 0 0,0 0 0 0 0,-1-1 0 0 0,1 1 0 0 0,-1-1 0 0 0,0 1 0 0 0,0-1 0 0 0,-1 0 0 0 0,1 0 0 0 0,-1 0-1 0 0,0 0 1 0 0,1 0 0 0 0,-1-6 0 0 0,1-6-10 0 0,-1-32-1 0 0,-1 31 8 0 0,0 11 0 0 0,-1-1 0 0 0,1 0 1 0 0,-1 1-1 0 0,-3-9 0 0 0,-2-14-1 0 0,-2 2-2 0 0,5 15 7 0 0,-5 2 0 0 0,-1 5 2 0 0,7 4 4 0 0,1 0 4 0 0,-7-3 4 0 0,7 3 10 0 0,-10 3 47 0 0,4 2-44 0 0,5-2 1 0 0,-1 0-10 0 0,-1 3 11 0 0,1-1 0 0 0,-1 1 0 0 0,1 1-1 0 0,0-1 1 0 0,0 0 0 0 0,0 1-1 0 0,1-1 1 0 0,0 1 0 0 0,0 0 0 0 0,0 0-1 0 0,1-1 1 0 0,0 1 0 0 0,0 0-1 0 0,0 9 1 0 0,0 7 33 0 0,0-17-32 0 0,1 0 0 0 0,-1 0 1 0 0,1 0-1 0 0,1 0 1 0 0,-1 0-1 0 0,2 8 1 0 0,7 20 154 0 0,-6-16 39 0 0,2-1-1 0 0,10 26 1 0 0,-15-40-98 0 0,6 5-30 0 0,1-2 195 0 0,23 24 236 0 0,-28-27-482 0 0,-1-2-29 0 0,0 0-1 0 0,0 1 1 0 0,0-1 0 0 0,0 1-1 0 0,0-1 1 0 0,0 1 0 0 0,0-1-1 0 0,0 1 1 0 0,-1 0 0 0 0,1-1-1 0 0,0 1 1 0 0,0 1 0 0 0,7 6 65 0 0,-6-6-6 0 0,0 0-40 0 0,16 16 151 0 0,-16-17-127 0 0,-1 1-32 0 0,18 16 121 0 0,-18-16-127 0 0,1 0 7 0 0,2 5 0 0 0,1-1-8 0 0,-1 0-1 0 0,-1 0 0 0 0,1 1 0 0 0,3 8 0 0 0,7 25 60 0 0,-13-37-34 0 0,0 18 55 0 0,0-6-55 0 0,1-5-37 0 0,3 1 0 0 0,-1 0-1 0 0,-3-2-4 0 0,0-5 2 0 0,7 5-4 0 0,-2 0-2 0 0,4 1-14 0 0,-8-8 7 0 0,11 2-89 0 0,2-4-321 0 0,-8 0 139 0 0,-11 0 153 0 0,-8-1 126 0 0,-2-2 2 0 0,-1-2 4 0 0,1-1 1 0 0,-7-7-2 0 0,18 9-4 0 0,-4-5 10 0 0,-20-18 13 0 0,11 10 8 0 0,1 0 0 0 0,1-2 0 0 0,-14-23 0 0 0,11 16 24 0 0,2-2 17 0 0,14 24-59 0 0,-2 0 0 0 0,1 0 1 0 0,0 0-1 0 0,-5-6 0 0 0,5 8 9 0 0,1 1-18 0 0,0 1 0 0 0,0-1-1 0 0,0 0 1 0 0,1 0 0 0 0,-1 0 0 0 0,0 0 0 0 0,0 0-1 0 0,0 0 1 0 0,1 0 0 0 0,-1 0 0 0 0,1-1-1 0 0,-1 1 1 0 0,1 0 0 0 0,-1 0 0 0 0,1 0 0 0 0,-1-3-1 0 0,1 3 148 0 0,-2-1-142 0 0,1 2-9 0 0,-1-1 0 0 0,1 1 0 0 0,0-1 0 0 0,0 0 0 0 0,0 0 0 0 0,-1 0 0 0 0,1 1-1 0 0,0-1 1 0 0,0 0 0 0 0,0-1 0 0 0,0 1 0 0 0,1 0 0 0 0,-1 0 0 0 0,-1-2 0 0 0,-1-4 1 0 0,-12-19 1 0 0,-12-36 0 0 0,8 12-3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8T05:27:56.4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200 588 96 0 0,'-42'30'115'0'0,"-18"15"1026"0"0,38-34-125 0 0,19-10-934 0 0,-1 1 0 0 0,1-1 1 0 0,0 1-1 0 0,0-1 0 0 0,0 1 1 0 0,-4 3-1 0 0,-34 15 3516 0 0,33-14-2562 0 0,8-6-1009 0 0,0 1 1 0 0,-1-1-1 0 0,1 0 1 0 0,0 0-1 0 0,0 1 0 0 0,0-1 1 0 0,0 0-1 0 0,0 0 1 0 0,0 1-1 0 0,0-1 1 0 0,0 0-1 0 0,0 1 0 0 0,0 0 5 0 0,0-1 0 0 0,0 1-1 0 0,0 0 1 0 0,0 0 0 0 0,0 0-1 0 0,1 0 1 0 0,-1-1 0 0 0,0 1-1 0 0,0 0 1 0 0,1 0 0 0 0,-1 0 0 0 0,1-1-1 0 0,-1 1 1 0 0,1 0 0 0 0,-1 0-1 0 0,1-1 1 0 0,0 2 0 0 0,0-1 25 0 0,1 0 0 0 0,0 0 0 0 0,0 1 0 0 0,0-1 0 0 0,0 0 0 0 0,-1 0 0 0 0,1-1 0 0 0,3 2 0 0 0,-2-2-13 0 0,1 0 0 0 0,-1 1-1 0 0,0-1 1 0 0,0-1-1 0 0,0 1 1 0 0,1 0 0 0 0,-1-1-1 0 0,0 0 1 0 0,0 0 0 0 0,0 0-1 0 0,0 0 1 0 0,0 0-1 0 0,0-1 1 0 0,0 1 0 0 0,-1-1-1 0 0,1 0 1 0 0,3-2-1 0 0,4-4 70 0 0,1 0 1 0 0,-1 0-1 0 0,9-11 0 0 0,-9 6-19 0 0,-2 0-1 0 0,1 0 1 0 0,-2 0 0 0 0,0-1 0 0 0,0 0 0 0 0,7-24 0 0 0,10-50 205 0 0,-12 44-167 0 0,-8 22-32 0 0,4-28 0 0 0,-5 22-30 0 0,-2 22-30 0 0,-1 0-1 0 0,0-1 1 0 0,-2-11-1 0 0,0-2 58 0 0,-5-3 168 0 0,-2 15-158 0 0,5 6-27 0 0,2 0-56 0 0,-1 1 1 0 0,1 0-1 0 0,-1 0 0 0 0,0 0 1 0 0,0 0-1 0 0,0 0 0 0 0,0 0 1 0 0,1 1-1 0 0,-1 0 0 0 0,0-1 1 0 0,0 1-1 0 0,0 0 0 0 0,0 0 1 0 0,0 1-1 0 0,0-1 0 0 0,0 1 1 0 0,0-1-1 0 0,0 1 0 0 0,1 0 1 0 0,-1 0-1 0 0,0 0 0 0 0,0 0 1 0 0,-3 3-1 0 0,-54 21 549 0 0,60-25-569 0 0,-1 0 0 0 0,1 0 0 0 0,-1 0 0 0 0,1 0 0 0 0,0 0 0 0 0,-1 0 0 0 0,1 0 0 0 0,0 0 0 0 0,-1 1 0 0 0,1-1-1 0 0,0 0 1 0 0,0 0 0 0 0,-1 0 0 0 0,1 1 0 0 0,0-1 0 0 0,-1 0 0 0 0,1 0 0 0 0,0 1 0 0 0,0-1 0 0 0,0 0 0 0 0,-1 1 0 0 0,1-1 0 0 0,0 0-1 0 0,0 1 1 0 0,0 0 4 0 0,-1-1-1 0 0,1 1 1 0 0,0-1 0 0 0,0 0-1 0 0,-1 1 1 0 0,1-1-1 0 0,0 1 1 0 0,-1-1-1 0 0,1 0 1 0 0,0 1-1 0 0,-1-1 1 0 0,1 0-1 0 0,0 0 1 0 0,-1 1-1 0 0,1-1 1 0 0,-1 0 0 0 0,1 0-1 0 0,0 1 1 0 0,-1-1-1 0 0,1 0 1 0 0,-1 0-1 0 0,-10 5 116 0 0,8-4 5 0 0,1 1-4 0 0,-39 27 655 0 0,39-27-627 0 0,-11 9 1111 0 0,28-19-941 0 0,-10 6-295 0 0,-1 1 1 0 0,1-1 0 0 0,-1 0-1 0 0,9-5 1 0 0,8-4 39 0 0,-13 8-25 0 0,0-1 0 0 0,0 0 0 0 0,0 0 1 0 0,-1-1-1 0 0,1 1 0 0 0,7-8 0 0 0,-15 11-35 0 0,1 1 0 0 0,0-1 0 0 0,-1 1-1 0 0,1-1 1 0 0,0 1 0 0 0,-1-1 0 0 0,1 1 0 0 0,0 0 0 0 0,0-1 0 0 0,0 1 0 0 0,-1 0 0 0 0,1 0 0 0 0,0-1-1 0 0,1 1 1 0 0,-1 0-2 0 0,0 0 0 0 0,0 0 0 0 0,0 0 1 0 0,0-1-1 0 0,0 1 0 0 0,0 0 0 0 0,0-1 0 0 0,0 1 0 0 0,-1 0 0 0 0,1-1 0 0 0,2 0 0 0 0,30-22 205 0 0,-19 17-64 0 0,-1 0 0 0 0,18-12 0 0 0,-21 13-37 0 0,0 0 1 0 0,0 1-1 0 0,0 0 1 0 0,1 1-1 0 0,-1 0 0 0 0,13-1 1 0 0,-23 4-110 0 0,10-2 184 0 0,-1 1 0 0 0,20 0 0 0 0,-27 1-121 0 0,43-2 650 0 0,-43 2-647 0 0,12 0 342 0 0,0 0-224 0 0,-6 0-113 0 0,-1 1 1 0 0,1 0 0 0 0,-1 1 0 0 0,12 3-1 0 0,-15-4-47 0 0,-1 0 0 0 0,1 0 1 0 0,-1-1-1 0 0,1 1 0 0 0,0-1 0 0 0,-1 0 0 0 0,1 0 0 0 0,5-1 0 0 0,5 0 66 0 0,29 1 305 0 0,-41 0-343 0 0,10 0 5 0 0,133 0 756 0 0,-143 0-781 0 0,28 0 279 0 0,-28 0-239 0 0,0 0 14 0 0,1 0-1 0 0,-1 1 1 0 0,0-1 0 0 0,0 0-1 0 0,0 0 1 0 0,4-1 0 0 0,-3 1 61 0 0,17 0 3 0 0,-19 0-102 0 0,26-1 173 0 0,-23 2-216 0 0,-2-1 36 0 0,18 0 51 0 0,-18-1-82 0 0,1 1 0 0 0,-1-1 0 0 0,1 0 1 0 0,-1 0-1 0 0,1 0 0 0 0,-1 0 0 0 0,0 0 0 0 0,4-3 1 0 0,3-1 17 0 0,36-14 85 0 0,-39 16-89 0 0,0 0 0 0 0,0 1-1 0 0,12-2 1 0 0,-7 2 7 0 0,18-1 37 0 0,-28 3-46 0 0,2-1-15 0 0,-1 1 1 0 0,0 0-1 0 0,0 0 0 0 0,0 0 0 0 0,1 0 1 0 0,3 0-1 0 0,-6 1-8 0 0,2-1 201 0 0,-2 0-198 0 0,-1 1 0 0 0,1 0 0 0 0,0-1 0 0 0,-1 1 1 0 0,1 0-1 0 0,-1-1 0 0 0,1 1 0 0 0,-1 0 1 0 0,1-1-1 0 0,-1 1 0 0 0,0-1 0 0 0,1 1 1 0 0,-1-1-1 0 0,0 1 0 0 0,1-1 0 0 0,-1 0 0 0 0,0 1 1 0 0,-1-1-1 0 0,-9 5 10 0 0,-39 17 54 0 0,27-12-46 0 0,10-4-3 0 0,0-1-1 0 0,-24 7 1 0 0,-112 18 62 0 0,136-28-72 0 0,-1-1 1 0 0,-14 0-1 0 0,-19 2 26 0 0,40-2-30 0 0,1-1 0 0 0,0 1 0 0 0,-9-2 0 0 0,-19 0 11 0 0,18 1-6 0 0,1 0 0 0 0,-1 0 4 0 0,13-2-10 0 0,1 0 2 0 0,1 1 9 0 0,-3 0-8 0 0,1 0 1 0 0,-1 1-1 0 0,1-1 1 0 0,-1 1-1 0 0,1-1 1 0 0,-1 1-1 0 0,0 0 1 0 0,1 1-1 0 0,-1-1 0 0 0,-4 2 1 0 0,-2 1 5 0 0,0 10-2 0 0,-7 8-8 0 0,14-15-1 0 0,1-1 0 0 0,-54 105 0 0 0,46-88 0 0 0,1 1 0 0 0,1-1 0 0 0,1 2 0 0 0,1-1 0 0 0,-3 26 0 0 0,4-21 0 0 0,2-17 0 0 0,2 0 0 0 0,-1 1 0 0 0,2-1 0 0 0,0 14 0 0 0,0-10 0 0 0,0-4 0 0 0,0 0 0 0 0,5-2 0 0 0,5-8 0 0 0,9-5 0 0 0,0-2 0 0 0,0 0 0 0 0,-1-1 0 0 0,0 0 0 0 0,0-2 0 0 0,28-18 0 0 0,-31 17-6 0 0,-1-1 0 0 0,25-22 0 0 0,-7 4 0 0 0,-19 17-2 0 0,-1-1 0 0 0,0-1-1 0 0,15-22 1 0 0,-12 15 3 0 0,2-3-36 0 0,19-37 0 0 0,-35 59 32 0 0,5-5 0 0 0,-7 7 8 0 0,1 0 0 0 0,0 0 0 0 0,0 0 0 0 0,0 0 1 0 0,0 0-1 0 0,0 0 0 0 0,0 0 0 0 0,0 0 0 0 0,0 0 1 0 0,0 0-1 0 0,0 0 0 0 0,0 0 0 0 0,0 0 0 0 0,0 0 1 0 0,0 0-1 0 0,0 0 0 0 0,0 0 0 0 0,0 0 0 0 0,0 0 1 0 0,0 0-1 0 0,0 0 0 0 0,-9 10-113 0 0,0 2 110 0 0,-3 7-3 0 0,-20 22 1 0 0,16-22 5 0 0,-23 26 1 0 0,-24 29 0 0 0,51-56 0 0 0,10-12 0 0 0,-18 25 0 0 0,10-15 0 0 0,4-2 0 0 0,1-4 0 0 0,5 1 0 0 0,0-2 3 0 0,0-9-3 0 0,0 0 0 0 0,0 0 1 0 0,0 0-1 0 0,0 0 0 0 0,0 0 0 0 0,0 0 0 0 0,0 0 1 0 0,0 0-1 0 0,0 0 0 0 0,0 0 0 0 0,0 0 0 0 0,0 0 1 0 0,0 1-1 0 0,0-1 0 0 0,0 0 0 0 0,0 0 1 0 0,0 0-1 0 0,0 0 0 0 0,0 0 0 0 0,0 0 0 0 0,0 0 1 0 0,0 0-1 0 0,0 0 0 0 0,0 0 0 0 0,0 0 0 0 0,0 0 1 0 0,0 0-1 0 0,0 0 0 0 0,0 0 0 0 0,0 0 1 0 0,0 1-1 0 0,1-1 0 0 0,-1 0 0 0 0,0 0 0 0 0,0 0 1 0 0,0 0-1 0 0,0 0 0 0 0,0 0 0 0 0,0 0 0 0 0,0 0 1 0 0,0 0-1 0 0,0 0 0 0 0,0 0 0 0 0,0 0 1 0 0,0 0-1 0 0,1 0 0 0 0,-1 0 0 0 0,0 0 0 0 0,0 0 1 0 0,0 0-1 0 0,0 0 0 0 0,0 0 0 0 0,0-1 0 0 0,0 1 1 0 0,0 0-1 0 0,12 0 1 0 0,1 0 0 0 0,-1-1 1 0 0,0-1-1 0 0,0 0 0 0 0,0 0 1 0 0,0-1-1 0 0,17-7 0 0 0,-13 2-1 0 0,0-1 0 0 0,-1 0-1 0 0,23-19 1 0 0,17-15-10 0 0,-43 33-1 0 0,5-5 3 0 0,-14 14 5 0 0,-1 0-5 0 0,-1 0 0 0 0,7-7 0 0 0,-7 7 0 0 0,1-1 0 0 0,5-5-1 0 0,-5 5-4 0 0,-4 2-66 0 0,0 0 78 0 0,-1 0-1 0 0,1 0 1 0 0,0 0 0 0 0,-1 0-1 0 0,1 1 1 0 0,-1 0 0 0 0,1-1 0 0 0,0 1-1 0 0,-1 0 1 0 0,1 0 0 0 0,-2 1 0 0 0,-32 19-10 0 0,12-6 4 0 0,-120 71-11 0 0,138-82 18 0 0,-1 0 0 0 0,1-1 0 0 0,-9 3 0 0 0,-33 18 0 0 0,31-14 0 0 0,-17 13 0 0 0,14-12 0 0 0,19-11 0 0 0,-1 1 0 0 0,1-1 0 0 0,-1 1 0 0 0,1 0 0 0 0,0-1 0 0 0,-1 1 0 0 0,1 0 0 0 0,0 0 0 0 0,-1 0 0 0 0,1 0 0 0 0,0 0 0 0 0,-2 2 0 0 0,2-2 0 0 0,0 1 0 0 0,0-1 0 0 0,0 0 0 0 0,-1 0 0 0 0,1 0 0 0 0,0 0 0 0 0,-1 0 0 0 0,1 0 0 0 0,-1 0 0 0 0,1 0 0 0 0,-1-1 0 0 0,-2 2 0 0 0,-10 6 0 0 0,2 2 0 0 0,1-3 0 0 0,11-7 0 0 0,0 0 0 0 0,0 0 0 0 0,0 0 0 0 0,-1 0 0 0 0,1 0 0 0 0,0 1 0 0 0,0-1 0 0 0,0 0 0 0 0,-1 0 0 0 0,1 0 0 0 0,0 0 0 0 0,0 0 0 0 0,0 0 0 0 0,0 1 0 0 0,-1-1 0 0 0,1 0 0 0 0,0 0 0 0 0,0 0 0 0 0,0 0 0 0 0,0 1 0 0 0,0-1 0 0 0,-1 0 0 0 0,1 0 0 0 0,0 0 0 0 0,0 1 0 0 0,0-1 0 0 0,0 0 0 0 0,0 0 0 0 0,0 1 0 0 0,0-1 0 0 0,0 0 0 0 0,0 0 0 0 0,0 0 0 0 0,0 1 0 0 0,0-1 0 0 0,0 0 0 0 0,0 0 0 0 0,0 1 0 0 0,0-1 0 0 0,0 0 0 0 0,0 0 0 0 0,0 0 0 0 0,1 1 0 0 0,-1-1 0 0 0,0 0 0 0 0,0 0 0 0 0,0 0 0 0 0,0 1 0 0 0,4 0 0 0 0,0 0 0 0 0,0 0 0 0 0,0-1 0 0 0,0 1 1 0 0,0-1-1 0 0,0 0 0 0 0,0 0 0 0 0,1 0 0 0 0,-1 0 0 0 0,7-2 0 0 0,51-12-7 0 0,-48 10 5 0 0,-1-1 0 0 0,1-1 0 0 0,-1 0 1 0 0,13-8-1 0 0,48-34-6 0 0,-60 38 7 0 0,-2 0 1 0 0,3-4 0 0 0,-4 5 0 0 0,-3-3 0 0 0,-1 2 0 0 0,-7 10 0 0 0,0 0 0 0 0,0 0 0 0 0,-1-1 0 0 0,1 1 0 0 0,0 0 0 0 0,0 0 0 0 0,0 0 0 0 0,-1-1 0 0 0,1 1 0 0 0,0 0 0 0 0,0 0 0 0 0,0 0 0 0 0,-1 0 0 0 0,1-1 0 0 0,0 1 0 0 0,0 0 0 0 0,-1 0 0 0 0,1 0 0 0 0,0 0 0 0 0,0 0 0 0 0,-1 0 0 0 0,1 0 0 0 0,0 0 0 0 0,0 0 0 0 0,-1 0 0 0 0,1 0 0 0 0,0 0 0 0 0,-1 0 0 0 0,1 0 0 0 0,-11 3 0 0 0,-5 7 0 0 0,0-2 0 0 0,0 0 0 0 0,0-1 0 0 0,-22 7 0 0 0,23-8 0 0 0,-8 9 0 0 0,-15 1 0 0 0,27-11 0 0 0,0 0 0 0 0,0 1 0 0 0,0 0 0 0 0,2 4 0 0 0,9-10 0 0 0,0 1 0 0 0,0-1 0 0 0,0 0 0 0 0,0 1 0 0 0,-1-1 0 0 0,1 0 0 0 0,0 1 0 0 0,0-1 0 0 0,0 0 0 0 0,0 1 0 0 0,0-1 0 0 0,0 0 0 0 0,0 1 0 0 0,0-1 0 0 0,0 0 0 0 0,0 1 0 0 0,0-1 0 0 0,0 0 0 0 0,0 1 0 0 0,0-1 0 0 0,0 0 0 0 0,1 1 0 0 0,-1-1 0 0 0,0 0 0 0 0,0 1 0 0 0,2 0 0 0 0,-1-1 0 0 0,0 1 0 0 0,0-1 0 0 0,1 0 0 0 0,-1 1 0 0 0,1-1 0 0 0,-1 0 0 0 0,0 0 0 0 0,1 0 0 0 0,-1 0 0 0 0,0 0 0 0 0,4 0 0 0 0,19-3 0 0 0,168-30-6 0 0,-95 20-5 0 0,-7-3-5 0 0,-41 2 3 0 0,-11 3 11 0 0,-31 8 2 0 0,-5 2 0 0 0,1 0 0 0 0,-1 0 0 0 0,0 0 0 0 0,1 0 0 0 0,-1 1 0 0 0,0-1 0 0 0,1 1 0 0 0,-1-1 0 0 0,1 1 0 0 0,-1 0 0 0 0,3 0 0 0 0,39 0 0 0 0,-28 0 0 0 0,0-1 0 0 0,1-1 0 0 0,-1 1 0 0 0,0 0 0 0 0,0 1 0 0 0,-2 0 0 0 0,-3 0 0 0 0,-1 0 0 0 0,0 0 0 0 0,1 0 0 0 0,0 0 0 0 0,0 0 0 0 0,-1 0 0 0 0,1 0 0 0 0,0 1 0 0 0,0 5 0 0 0,-8-3 0 0 0,9 5-1 0 0,-9-8-2 0 0,2 0 1 0 0,39 0-22 0 0,-36 0 21 0 0,-4 0-2 0 0,3 0 2 0 0,-3-1-2 0 0,9-1 4 0 0,15 3-8 0 0,-27-1 9 0 0,-1 0 0 0 0,0 0 0 0 0,0-1 0 0 0,1 1 0 0 0,-1 0 0 0 0,0 0 0 0 0,1 0 0 0 0,-1 0 0 0 0,0 0 0 0 0,0 0 0 0 0,1 0 0 0 0,-1 1 0 0 0,0-1 0 0 0,0 0 0 0 0,1 0 0 0 0,-1 0 0 0 0,0 0 0 0 0,0 0 0 0 0,1 0 0 0 0,-1 0 0 0 0,0 1 0 0 0,0-1 0 0 0,1 0 0 0 0,-1 0 0 0 0,0 0 0 0 0,1 1 0 0 0,-10 10 0 0 0,-16 15 0 0 0,20-24 0 0 0,-3 3 0 0 0,1-1 0 0 0,0-1 0 0 0,-12 5 0 0 0,12-6 0 0 0,1 1 0 0 0,0 0 0 0 0,0 0 0 0 0,-11 7 0 0 0,8-4 0 0 0,0 0 0 0 0,-1-1 0 0 0,1-1 0 0 0,-1 0 0 0 0,0 0 0 0 0,-13 3 0 0 0,7-2 1 0 0,-23 11 0 0 0,-128 64 21 0 0,141-68-14 0 0,-1-1 0 0 0,-37 11 0 0 0,48-18-8 0 0,7-2 4 0 0,0 0 0 0 0,1 1 0 0 0,-13 6 0 0 0,6-4 4 0 0,2 0 0 0 0,8-3-1 0 0,2-1-7 0 0,-11 10 19 0 0,12-10 11 0 0,5-2-23 0 0,12-3-4 0 0,-1-2-1 0 0,1 0 1 0 0,-1-1 0 0 0,0 0 0 0 0,15-12 0 0 0,-7 6-1 0 0,125-81 12 0 0,-107 67-14 0 0,-26 17 0 0 0,0 1 0 0 0,17-9 0 0 0,-10 9 0 0 0,17-5 0 0 0,-33 12 0 0 0,18-7 0 0 0,-18 6 0 0 0,-3 2 0 0 0,0 0 0 0 0,1-1 0 0 0,-1 1 0 0 0,1 0 0 0 0,-1 1 0 0 0,1-1 0 0 0,-1 0 0 0 0,4 0 0 0 0,1 0 0 0 0,-3 1 0 0 0,-1-1 0 0 0,1 0 0 0 0,-1 0 0 0 0,0 0 0 0 0,0 0 0 0 0,1-1 0 0 0,3-1 0 0 0,4-3 0 0 0,0 1 0 0 0,1 0 0 0 0,12-2 0 0 0,-23 7 0 0 0,12-3 0 0 0,2-2 0 0 0,1-1 0 0 0,1 2 0 0 0,-1 3 0 0 0,0 1 0 0 0,-1 0 0 0 0,0 0 0 0 0,-1 0 0 0 0,-2 0 0 0 0,-1 0 0 0 0,0 0 0 0 0,1 0 0 0 0,-1 0 0 0 0,0 0 0 0 0,-1 0 0 0 0,1 0 0 0 0,0 0 0 0 0,0 0 0 0 0,3-1 0 0 0,-10 2 1 0 0,10 11 14 0 0,-12-10-14 0 0,2 1-2 0 0,12-2 11 0 0,-5-1-4 0 0,-2 0 2 0 0,-6 0 0 0 0,7 0 0 0 0,0 0 0 0 0,-6 0 0 0 0,5 0 2 0 0,2 0 3 0 0,-1 0-4 0 0,-1 0-1 0 0,-5 0 0 0 0,3 0 0 0 0,-3 0 0 0 0,3 0 0 0 0,-3 0 2 0 0,3 0 3 0 0,-4 0-4 0 0,5 0-1 0 0,-5 0 0 0 0,4 0 0 0 0,-5 0 56 0 0,-4 2-56 0 0,-1 4-5 0 0,1-3 3 0 0,0 0 0 0 0,-1 0 0 0 0,1 0 0 0 0,-1 0 1 0 0,1-1-1 0 0,-1 1 0 0 0,0-1 0 0 0,0 0 0 0 0,-5 4 0 0 0,-24 9 34 0 0,-45 16 0 0 0,62-25-18 0 0,-21 12-1 0 0,25-11-8 0 0,-1-2-1 0 0,-24 10 0 0 0,-3-2 15 0 0,-37 18-1 0 0,-30 10 19 0 0,68-27-23 0 0,16-5-14 0 0,16-5-1 0 0,0-2-5 0 0,8-4 2 0 0,15-6-1 0 0,-8 5-3 0 0,1-1 0 0 0,14-6 0 0 0,-17 6 0 0 0,1 1 0 0 0,0-1 0 0 0,1 1 0 0 0,9-2 0 0 0,-13 5 0 0 0,16-6 0 0 0,1-1 0 0 0,-18 6 0 0 0,15-3 0 0 0,57-6 0 0 0,-70 9 0 0 0,17-1 0 0 0,111-19-22 0 0,-67 13 12 0 0,-13 2-6 0 0,-10 1 7 0 0,-30 4 2 0 0,2 1-1 0 0,-1-2 0 0 0,-3-1 0 0 0,-2 1 2 0 0,1-1 3 0 0,0 0-2 0 0,10-6-8 0 0,-17 7 12 0 0,0 0-1 0 0,-1 1 1 0 0,1-1-1 0 0,0 1 1 0 0,0 0-1 0 0,0 0 1 0 0,4 0 0 0 0,1 0-2 0 0,-5 0-2 0 0,9-5-1 0 0,4 4 2 0 0,-6 1 4 0 0,0 0 0 0 0,0 1 0 0 0,0 0 0 0 0,2 0 0 0 0,0 0 0 0 0,-1 0 0 0 0,0 0 0 0 0,-1 0 0 0 0,3 0 0 0 0,-2 0 0 0 0,-1 0 0 0 0,-2 0 2 0 0,-5 0 3 0 0,3 0-2 0 0,-3 0 2 0 0,8 1-2 0 0,1 2 2 0 0,-2 5-1 0 0,0-2 8 0 0,-1 0-3 0 0,1-2-1 0 0,0-3 0 0 0,-2-1 0 0 0,0 1 1 0 0,-6 0-4 0 0,0-1-1 0 0,0 0 1 0 0,0 0 0 0 0,0 0 0 0 0,0 0-1 0 0,0-1 1 0 0,6 0 0 0 0,26-6 14 0 0,-31 6-14 0 0,-1-1-5 0 0,7-2 6 0 0,7-1-3 0 0,5 0 5 0 0,-1-5 0 0 0,2 4 10 0 0,-10 1-13 0 0,-2 1-4 0 0,-1 2-1 0 0,0 1 0 0 0,1-2 0 0 0,0 2 0 0 0,-1 1 0 0 0,1 0 0 0 0,0 0 0 0 0,0 0 0 0 0,0 0 0 0 0,0 0 0 0 0,2 0 0 0 0,-3 0 0 0 0,1 1 0 0 0,-2 1 2 0 0,-6 0 3 0 0,-1-1-5 0 0,11 8 1 0 0,-6-7 6 0 0,-4 0-6 0 0,1-1 0 0 0,-1 0 0 0 0,1 0 0 0 0,-1 0 0 0 0,1 0 0 0 0,3 0 0 0 0,5-1 3 0 0,-9 0 2 0 0,4 0 2 0 0,24 2 31 0 0,88-2 2 0 0,-108 0-41 0 0,-1 0 0 0 0,1 0 0 0 0,0 0 0 0 0,1 0 0 0 0,0 0 0 0 0,-2 0 0 0 0,1 0 3 0 0,0-1 8 0 0,0-2-9 0 0,0 2-2 0 0,-2 1 2 0 0,-6 0 3 0 0,4 0-2 0 0,-3 0 2 0 0,3 0-2 0 0,-3 0 2 0 0,3-2-2 0 0,-3 1 2 0 0,5-1-2 0 0,2-1 2 0 0,1 1-4 0 0,-1 1-1 0 0,0-1 0 0 0,-1-2 0 0 0,1 3 0 0 0,1 1 0 0 0,1 0 0 0 0,2 0 0 0 0,0 0 0 0 0,-3 0 0 0 0,-1 0 0 0 0,0 0 0 0 0,-1 0 0 0 0,1 0 0 0 0,0-1 0 0 0,0-3 0 0 0,0 3 0 0 0,-1 1 0 0 0,2-3 0 0 0,3 3 0 0 0,-2 0 0 0 0,-2 0 0 0 0,0 0 0 0 0,-1 0 0 0 0,2 0 0 0 0,1 0 0 0 0,-2 0 0 0 0,0 0 0 0 0,0 0 0 0 0,21 0 15 0 0,-24 0-12 0 0,-7 0 5 0 0,1 0 4 0 0,7 0-8 0 0,2 0 2 0 0,0 0 2 0 0,0 0 0 0 0,-1 0 0 0 0,1 0 0 0 0,-2 0 0 0 0,-5 0-1 0 0,3 0-3 0 0,58 0 139 0 0,-63 0-130 0 0,0 0-4 0 0,37 0 87 0 0,-37 0-88 0 0,0 0 0 0 0,18 0 23 0 0,-19 0-22 0 0,1 0-1 0 0,11 0 6 0 0,1 0 63 0 0,22-2 0 0 0,-34 2-59 0 0,0-1-5 0 0,5-5-4 0 0,-5 4-1 0 0,-1 2-6 0 0,-1 0 0 0 0,1 0 0 0 0,0 0 0 0 0,0 0 1 0 0,0-1-1 0 0,-1 1 0 0 0,1 0 0 0 0,0-1 0 0 0,0 1 0 0 0,-1 0 0 0 0,1-1 0 0 0,0 1 0 0 0,-1-1 0 0 0,1 1 0 0 0,0-1 0 0 0,-1 1 0 0 0,1-1 1 0 0,-1 1-1 0 0,2-2 0 0 0,0 0 5 0 0,0 0 1 0 0,0 0 0 0 0,0 0 0 0 0,1 0-1 0 0,-1 0 1 0 0,1 1 0 0 0,-1-1 0 0 0,1 1-1 0 0,0-1 1 0 0,2 0 0 0 0,-2 1 1 0 0,-2 0-1 0 0,5-2 0 0 0,-3 1 0 0 0,5 0 0 0 0,-5 1 0 0 0,4 0 0 0 0,-3 0 2 0 0,5-2 3 0 0,0-2-4 0 0,-5 3-1 0 0,3-5 0 0 0,-3 3 0 0 0,3-2 0 0 0,-4 3 0 0 0,5-4 2 0 0,-5 3 3 0 0,4-3-4 0 0,-3 3-1 0 0,3-3 0 0 0,-3 4 0 0 0,3-3 0 0 0,-3 3 0 0 0,3-2 2 0 0,-4 3 3 0 0,5-4-4 0 0,-5 4-1 0 0,4 1 0 0 0,-3 0 0 0 0,3 1 0 0 0,-5 0 32 0 0,1 0-32 0 0,-3 0-3 0 0,0 0 0 0 0,1 0 0 0 0,-1 0 1 0 0,0 0-1 0 0,1 0 0 0 0,-1 0 0 0 0,0 0 0 0 0,1 0 0 0 0,-1 0 0 0 0,0 0 0 0 0,1 0 0 0 0,-1 0 0 0 0,0 0 1 0 0,0 0-1 0 0,1 0 0 0 0,-1 0 0 0 0,0 0 0 0 0,1 0 0 0 0,-1 1 0 0 0,0-1 0 0 0,0 0 0 0 0,1 0 0 0 0,-1 0 0 0 0,0 0 1 0 0,0 1-1 0 0,1-1 0 0 0,-1 0 0 0 0,1 11-1 0 0,0 0-1 0 0,-1-1 1 0 0,0 1 0 0 0,-1 0-1 0 0,0 0 1 0 0,-5 19 0 0 0,-23 65 4 0 0,19-65-2 0 0,3-14-2 0 0,-16 30-1 0 0,10-22 2 0 0,11-20-2 0 0,0-1 0 0 0,-1 1 0 0 0,0-1 0 0 0,0 1 0 0 0,0-1 1 0 0,-6 5-1 0 0,6-6-2 0 0,-33 34 21 0 0,31-30-19 0 0,-12 11 9 0 0,6-9-11 0 0,1-4-1 0 0,10-5 0 0 0,0 1 0 0 0,0 0 0 0 0,-1-1 0 0 0,1 1 0 0 0,0 0 0 0 0,0-1 0 0 0,0 1 0 0 0,0 0 0 0 0,0-1 0 0 0,0 1 0 0 0,0 0 0 0 0,0-1 0 0 0,0 1 0 0 0,0 0 0 0 0,0-1 0 0 0,0 1 0 0 0,0-1 0 0 0,0 1 0 0 0,0 0 0 0 0,0-1 0 0 0,0 0 0 0 0,3-9 0 0 0,2-1 0 0 0,1 0 0 0 0,1 0 0 0 0,-2 1 0 0 0,1-1 0 0 0,-1 0 0 0 0,1 0 0 0 0,-1 0 0 0 0,1 1 0 0 0,-1-1 0 0 0,0 1 0 0 0,1 0 0 0 0,-1-1 0 0 0,1 0 0 0 0,-1 1 0 0 0,2-1 0 0 0,2 0 0 0 0,-3 0 0 0 0,-1 0 0 0 0,2 1 0 0 0,-1-1 0 0 0,2 0 0 0 0,0 0 0 0 0,0 0 0 0 0,-6 1 0 0 0,-1-1 0 0 0,-1 0 0 0 0,0-1 0 0 0,0 1 0 0 0,5 0 0 0 0,0 0 0 0 0,-3 0 0 0 0,-1 1 0 0 0,1-1 0 0 0,-1 0 0 0 0,-1-2 0 0 0,0-3 0 0 0,0 0 0 0 0,0 0 0 0 0,0 4 0 0 0,0 0 1 0 0,0 2 5 0 0,0-2-5 0 0,-1-2-1 0 0,-5-12 9 0 0,0 7-2 0 0,-5-13 1 0 0,10 27-6 0 0,-8-18 4 0 0,-2 1 2 0 0,0 0 0 0 0,-5-10 0 0 0,10 21-8 0 0,1 0 0 0 0,-2-5 3 0 0,5 13 1 0 0,-7-8-1 0 0,5 7 2 0 0,-3-3-1 0 0,3 3 7 0 0,-3-3-7 0 0,4 4 1 0 0,-5-3-3 0 0,5 2 4 0 0,-8-4-4 0 0,-1 2 4 0 0,1 1-4 0 0,0-1 4 0 0,0 1-4 0 0,0 0 4 0 0,0-1-5 0 0,-3 3-1 0 0,8 2 0 0 0,-1 0 0 0 0,1 1 0 0 0,0 0 0 0 0,-11 1 0 0 0,3 0 0 0 0,0 0 0 0 0,1 0 0 0 0,-1 1 0 0 0,-17 6 0 0 0,1-1 0 0 0,-3 2 0 0 0,1 1 0 0 0,0 1 0 0 0,-30 16 0 0 0,10-4 0 0 0,-62 32 0 0 0,-49 29 0 0 0,121-62 0 0 0,-8 1 0 0 0,0-2 0 0 0,-87 23 0 0 0,-112 18 0 0 0,248-62 0 0 0,-151 21 0 0 0,81-13 0 0 0,30-5 0 0 0,-51-2 0 0 0,43-2 0 0 0,-58-3 0 0 0,26-7-2 0 0,59 7 0 0 0,-46-2 0 0 0,52 5-3 0 0,-1-1 0 0 0,1 0 1 0 0,-20-6-1 0 0,-1 0-3 0 0,-72-19-40 0 0,58 14 26 0 0,-60-4-40 0 0,101 16 58 0 0,1-1-6 0 0,0 0-1 0 0,1-1 1 0 0,-1 0 0 0 0,1 0 0 0 0,0-1-1 0 0,0 0 1 0 0,-10-7 0 0 0,-11-5-43 0 0,-10-4-11 0 0,37 19 56 0 0,0 1 0 0 0,-1-1-2 0 0,0-1 0 0 0,-1 1 0 0 0,1-1 0 0 0,0 0 0 0 0,0 1 0 0 0,0-2 0 0 0,-4-3 0 0 0,5 5 2 0 0,0-1-6 0 0,0 0 9 0 0,0 0 0 0 0,0 1 1 0 0,1-1-1 0 0,-1 0 0 0 0,-3-4 0 0 0,3 3 0 0 0,1 1 1 0 0,0 0 0 0 0,0 0 0 0 0,-1 0 0 0 0,2 0 0 0 0,-1 0 0 0 0,0 0 0 0 0,0 0 0 0 0,1 0 0 0 0,-1 0 0 0 0,1 0 0 0 0,-1 0 0 0 0,1 0 0 0 0,0 0-1 0 0,0-1 1 0 0,0-3 0 0 0,1 0-11 0 0,0 0 0 0 0,0 0 0 0 0,4-9 0 0 0,0 3 1 0 0,1-1 0 0 0,1 1 0 0 0,0 0 1 0 0,0 1-1 0 0,1 0 0 0 0,18-20 0 0 0,-12 16 4 0 0,67-72-110 0 0,-77 83 114 0 0,3-2-8 0 0,-1 1 1 0 0,1 0 0 0 0,-1 0 0 0 0,1 0 0 0 0,1 1 0 0 0,-1 0-1 0 0,15-5 1 0 0,12-3-22 0 0,0 1 0 0 0,37-6 0 0 0,-46 14 27 0 0,0 1 1 0 0,47 3 0 0 0,-22 0 6 0 0,-22 0 1 0 0,-3-1 0 0 0,40-4 0 0 0,-51 3 0 0 0,-1 0 0 0 0,16 1 0 0 0,0 0 0 0 0,-15 0 0 0 0,1 0 0 0 0,-3 0 0 0 0,-2 0 0 0 0,1 0 0 0 0,0 3 0 0 0,-2 7 0 0 0,-7-8 1 0 0,-2 1-2 0 0,0 13 9 0 0,-1-5-8 0 0,1-10 0 0 0,0 1 0 0 0,0-1 0 0 0,-1 0 0 0 0,1 0 0 0 0,0 1 0 0 0,-1-1 0 0 0,1 0 0 0 0,0 0 0 0 0,-1 0 0 0 0,1 1 0 0 0,-1-1 0 0 0,0 0 0 0 0,-1 1 0 0 0,-3 4 7 0 0,2-1-7 0 0,0 0 1 0 0,0-1 0 0 0,0 0-1 0 0,-1 0 1 0 0,-5 6-1 0 0,-2 1 5 0 0,-9 10 0 0 0,0 0 1 0 0,-2-2-1 0 0,0 0 0 0 0,-26 15 1 0 0,19-13 10 0 0,-40 37 0 0 0,43-34 0 0 0,25-22-8 0 0,0-2-8 0 0,1 0 1 0 0,0 0-1 0 0,-1 1 1 0 0,1-1-1 0 0,0 0 1 0 0,-1 0 0 0 0,1 0-1 0 0,0 1 1 0 0,-1-1-1 0 0,1 0 1 0 0,0 0 0 0 0,0 1-1 0 0,0-1 1 0 0,-1 0-1 0 0,1 0 1 0 0,0 1-1 0 0,0-1 1 0 0,0 0 0 0 0,-1 1-1 0 0,1 0 1 0 0,0-1 0 0 0,0 0 1 0 0,0 0-1 0 0,0 1 1 0 0,0-1-1 0 0,0 0 1 0 0,0 0-1 0 0,-1 1 1 0 0,1-1-1 0 0,0 0 1 0 0,0 0-1 0 0,0 1 1 0 0,0-1 0 0 0,-1 0-1 0 0,1 0 1 0 0,0 0-1 0 0,0 1 1 0 0,0-1-1 0 0,-1 0 1 0 0,1 0-1 0 0,0 0 1 0 0,0 0-1 0 0,-1 0 1 0 0,1 0-1 0 0,0 1 1 0 0,0-1-1 0 0,-1 0 1 0 0,1 0-1 0 0,2 1 7 0 0,7 2-1 0 0,7-4-3 0 0,11-7 4 0 0,0-1 1 0 0,-1-2-1 0 0,47-25 1 0 0,-37 18-6 0 0,39-21-3 0 0,-60 31 0 0 0,0 1 0 0 0,-3 1 0 0 0,-1 1 0 0 0,0-1 0 0 0,-1 2 0 0 0,-1 3 2 0 0,-9 1-2 0 0,0 0 0 0 0,0 0 0 0 0,0 0 0 0 0,0 0 0 0 0,0 0 0 0 0,0 0 1 0 0,0 0-1 0 0,0 0 0 0 0,0 0 0 0 0,0 0 0 0 0,0 0 0 0 0,0 1 1 0 0,0-1-1 0 0,0 0 0 0 0,0 0 0 0 0,0 0 0 0 0,0 0 0 0 0,0 0 0 0 0,0 0 1 0 0,0 0-1 0 0,0 0 0 0 0,0 0 0 0 0,0 0 0 0 0,0 0 0 0 0,0 0 1 0 0,0 0-1 0 0,0 0 0 0 0,0 0 0 0 0,0 0 0 0 0,0 0 0 0 0,0 0 1 0 0,0 0-1 0 0,0 0 0 0 0,-6 4 2 0 0,-1 0 0 0 0,0 0 0 0 0,0-1 0 0 0,0 0-1 0 0,-1-1 1 0 0,1 0 0 0 0,-1 0 0 0 0,1 0 0 0 0,-13 0 0 0 0,-2 1 3 0 0,-163 30 17 0 0,-61 12 5 0 0,104-7-5 0 0,75-18-5 0 0,-87 14-1 0 0,-63 2 24 0 0,192-31-28 0 0,1 2 0 0 0,-30 11 0 0 0,7-1 8 0 0,30-11 1 0 0,-28 13 1 0 0,36-11-16 0 0,7-6-4 0 0,1 0 4 0 0,2-2 1 0 0,28 1-5 0 0,-9-1 0 0 0,0 0 0 0 0,0-1-1 0 0,25-4 1 0 0,15-7-2 0 0,82-19 0 0 0,31-18 0 0 0,-36 12 0 0 0,18-6 0 0 0,201-28 0 0 0,-231 46 0 0 0,-57 10 0 0 0,-41 9 0 0 0,35-14 0 0 0,5 1-8 0 0,40-9-9 0 0,-102 27 12 0 0,5-4 1 0 0,0 2-8 0 0,-7 3 2 0 0,6 0 2 0 0,0 0 0 0 0,-7 0 0 0 0,-5-2-6 0 0,-32-11 5 0 0,-1 2 1 0 0,0 1 0 0 0,-59-8-1 0 0,90 18 9 0 0,-39-2 0 0 0,33 2 0 0 0,11 0 0 0 0,0 0 0 0 0,0 0 0 0 0,1-1 0 0 0,-1 1 0 0 0,0 0 0 0 0,0 0 0 0 0,0 0 0 0 0,0 0 0 0 0,0 0 0 0 0,0 0 0 0 0,0 0 0 0 0,0 0 0 0 0,0-1 0 0 0,0 1 0 0 0,0 0 0 0 0,0 0 0 0 0,0 0 0 0 0,0 0 0 0 0,0 0 0 0 0,0 0 0 0 0,0 0 0 0 0,0-1 0 0 0,0 1 0 0 0,0 0 0 0 0,0 0 0 0 0,0 0 0 0 0,0 0 0 0 0,0 0 0 0 0,0 0 0 0 0,0 0 0 0 0,0-1 0 0 0,0 1 0 0 0,0 0 0 0 0,0 0 0 0 0,0 0 0 0 0,0 0 0 0 0,0 0 0 0 0,-1 0 0 0 0,1 0 0 0 0,0 0 0 0 0,0 0 0 0 0,0-1 0 0 0,0 1 0 0 0,0 0 0 0 0,0 0 0 0 0,0 0 0 0 0,0 0 0 0 0,-1 0 0 0 0,1 0 0 0 0,0 0 0 0 0,0 0 0 0 0,0 0 0 0 0,0 0 0 0 0,0 0 0 0 0,9-5 0 0 0,17-6 0 0 0,1 2 0 0 0,0 1 0 0 0,41-7 0 0 0,-29 7 0 0 0,47-8 0 0 0,99-4 0 0 0,-60 5 0 0 0,-69 7 0 0 0,-52 7 0 0 0,10 0 0 0 0,30 2 0 0 0,-39-1 0 0 0,-1 0 0 0 0,0 0 0 0 0,0 0 0 0 0,0 0 0 0 0,7 2 0 0 0,-5 0 0 0 0,9 2 0 0 0,-3 5 0 0 0,-6 3 0 0 0,0 2 0 0 0,-2-3 0 0 0,-4 0 0 0 0,-4 0 0 0 0,-5 8 0 0 0,6-16 0 0 0,-8 16 0 0 0,3-10 0 0 0,1-1 0 0 0,-1 1 0 0 0,-1-1 0 0 0,0-1 0 0 0,-18 13 0 0 0,11-8 0 0 0,-28 16 0 0 0,32-21 0 0 0,-23 16 0 0 0,-7 9 0 0 0,24-19 0 0 0,-27 25 0 0 0,21-14 0 0 0,-1-2 0 0 0,0-1 0 0 0,-32 20 0 0 0,46-33-1 0 0,2 0-6 0 0,7-6-1 0 0,5-2-1 0 0,8-1-1 0 0,0-1 1 0 0,0-1-1 0 0,0 0 0 0 0,0 0 1 0 0,-1-1-1 0 0,15-7 1 0 0,10-3-3 0 0,-6 2 5 0 0,-10 5-25 0 0,36-10-1 0 0,-3 3-25 0 0,-28 7 18 0 0,30-4 0 0 0,-48 10 27 0 0,26-4-60 0 0,0 1 0 0 0,-1 2 1 0 0,54 3-1 0 0,-75 1 44 0 0,-1 0 1 0 0,14 5 0 0 0,5 1-27 0 0,-11-3-21 0 0,25 9 1 0 0,-36-12 64 0 0,-4-1-7 0 0,5-1-41 0 0,-5 0 52 0 0,-1 0-1 0 0,1 0 1 0 0,-1 0-1 0 0,1 0 1 0 0,-1 0 0 0 0,1 0-1 0 0,-1-1 1 0 0,1 1-1 0 0,-1-1 1 0 0,0 1 0 0 0,1-1-1 0 0,-1 1 1 0 0,0-1-1 0 0,1 0 1 0 0,-1 1 0 0 0,0-1-1 0 0,0 0 1 0 0,0 0-1 0 0,2-2 1 0 0,7-8-59 0 0,-1-1 0 0 0,13-22 1 0 0,10-11-114 0 0,-4 19-29 0 0,-26 25 164 0 0,-1-1 12 0 0,1 0 0 0 0,-1 1 0 0 0,0-1-1 0 0,1 1 1 0 0,0 0 0 0 0,-1-1 0 0 0,1 1 0 0 0,0 0 0 0 0,0 0 0 0 0,-1 0 0 0 0,5-1 0 0 0,-4 1 17 0 0,0 1 0 0 0,0-1 1 0 0,1 1-1 0 0,-1-1 0 0 0,0 1 1 0 0,0 0-1 0 0,1 0 0 0 0,-1 0 1 0 0,0 0-1 0 0,4 1 1 0 0,2 0-33 0 0,5-2-10 0 0,1 2 0 0 0,-1 0 0 0 0,0 0 0 0 0,0 1 0 0 0,0 1 0 0 0,0 0 0 0 0,18 7 0 0 0,-6 8-63 0 0,-20-15 105 0 0,0 2-3 0 0,1 0 0 0 0,0 0-1 0 0,-1 1 1 0 0,0 0 0 0 0,-1 0 0 0 0,6 8 0 0 0,-2-3-2 0 0,91 132-186 0 0,-86-125 181 0 0,1-1 1 0 0,0 0 0 0 0,33 27-1 0 0,-42-40 19 0 0,0 0-1 0 0,0 0 0 0 0,6 7 0 0 0,18 18-30 0 0,-19-22 29 0 0,1-5 0 0 0,0-2 0 0 0,-2 0-1 0 0,-6-2-3 0 0,0-11 8 0 0,-2-3-1 0 0,-3-7 1 0 0,0 0 0 0 0,-2 0 0 0 0,-11-39 0 0 0,0 1 1 0 0,-20-126-4 0 0,33 184 7 0 0,2-16 2 0 0,0-24 167 0 0,0 41 46 0 0,2 5-170 0 0,7 7-13 0 0,0 0 0 0 0,-1 0 0 0 0,0 1-1 0 0,-1 0 1 0 0,6 13 0 0 0,26 63 109 0 0,-14-26-41 0 0,34 84 248 0 0,-53-130-259 0 0,-1 3 29 0 0,-5-16-64 0 0,0 0-28 0 0,0 16 92 0 0,0-17-72 0 0,-19-110 260 0 0,16 84-225 0 0,0-35 0 0 0,3 58-59 0 0,0-1 26 0 0,0 1-31 0 0,0 0 0 0 0,0 0 0 0 0,0 1 0 0 0,0-1 0 0 0,0 0 0 0 0,0 1 0 0 0,1-1 0 0 0,-1 0 0 0 0,1-1 0 0 0,1 3-12 0 0,-1-1 0 0 0,1 1 0 0 0,-1 0 0 0 0,1 0 0 0 0,0 0 0 0 0,-1 0 0 0 0,1 0 0 0 0,-1 0 0 0 0,1 1 0 0 0,-1-1 0 0 0,1 0 0 0 0,0 1 0 0 0,-1 0 0 0 0,1-1 0 0 0,-1 1 0 0 0,0 0 0 0 0,1-1 0 0 0,-1 1 0 0 0,0 0 0 0 0,1 0 0 0 0,-1 0 0 0 0,0 0 0 0 0,2 2 0 0 0,6 6 19 0 0,16 17 0 0 0,-20-20-11 0 0,17 20 27 0 0,-1 0 0 0 0,-2 1 0 0 0,20 36 0 0 0,-17-13 41 0 0,-21-48-65 0 0,-1-2-15 0 0,1 1-1 0 0,-1-1 1 0 0,0 0 0 0 0,0 0-1 0 0,1 0 1 0 0,-1 0-1 0 0,0 1 1 0 0,0-1-1 0 0,1 0 1 0 0,-1 0 0 0 0,0 1-1 0 0,0-1 1 0 0,0 0-1 0 0,0 1 1 0 0,1-1-1 0 0,-1 0 1 0 0,0 0 0 0 0,0 1-1 0 0,0-1 1 0 0,0 0-1 0 0,0 1 1 0 0,0-1 0 0 0,0 0-1 0 0,0 1 1 0 0,0-1-1 0 0,0 0 1 0 0,0 1-1 0 0,0 0 1 0 0,0 9 68 0 0,0-9-35 0 0,-13-18-22 0 0,2-1 0 0 0,0-1-1 0 0,-10-21 1 0 0,3 5 4 0 0,-15-40 19 0 0,16 36 19 0 0,16 37-46 0 0,-9-6 128 0 0,36 126-40 0 0,-12-35-45 0 0,18 89 36 0 0,-30-168-86 0 0,-1 16 19 0 0,-1-9-16 0 0,0 30 27 0 0,-2-39-26 0 0,-7-2-4 0 0,-2-1-1 0 0,-8-4 0 0 0,16 2 0 0 0,0 0 0 0 0,-99-79 0 0 0,73 57 0 0 0,-7-7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8T05:25:24.4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3007 348 96 0 0,'0'24'0'0'0,"1"1"15"0"0,-1-24-11 0 0,0-1 0 0 0,0 0 0 0 0,0 1 0 0 0,0-1 0 0 0,1 0 0 0 0,-1 1-1 0 0,0-1 1 0 0,0 0 0 0 0,0 0 0 0 0,0 1 0 0 0,0-1 0 0 0,0 0 0 0 0,1 1 0 0 0,-1-1 0 0 0,0 0 0 0 0,0 0 0 0 0,0 1 0 0 0,1-1 0 0 0,-1 0 0 0 0,0 0 0 0 0,0 0 0 0 0,1 0 0 0 0,-1 1 0 0 0,0-1 0 0 0,0 0 0 0 0,1 0 0 0 0,-1 0 0 0 0,0 0 0 0 0,1 0 0 0 0,6 5 134 0 0,5 5-48 0 0,0 0-1 0 0,1-1 1 0 0,-1 0-1 0 0,2-1 1 0 0,-1-1-1 0 0,25 10 1 0 0,15-3 155 0 0,-11-3 426 0 0,-14-4 123 0 0,-25-7-674 0 0,-1 0 22 0 0,8 0 59 0 0,-8 0 14 0 0,9-6 537 0 0,-5 2-585 0 0,0 1 1 0 0,-1-1-1 0 0,1-1 1 0 0,-1 1-1 0 0,0-1 1 0 0,0 0-1 0 0,0 0 1 0 0,0 0-1 0 0,-1-1 1 0 0,6-9-1 0 0,-9 13-70 0 0,1-1 0 0 0,-1 1 0 0 0,0-1-1 0 0,0 0 1 0 0,0 1 0 0 0,0-1 0 0 0,-1 0 0 0 0,1 0-1 0 0,-1 1 1 0 0,1-1 0 0 0,-1 0 0 0 0,0 0 0 0 0,0 0 0 0 0,-1 1-1 0 0,1-1 1 0 0,0 0 0 0 0,-2-4 0 0 0,-9-25 1031 0 0,4 10-493 0 0,7 19-581 0 0,-1-1 0 0 0,0 1 1 0 0,0 0-1 0 0,0 0 0 0 0,0 0 1 0 0,-1 0-1 0 0,1 1 0 0 0,-3-4 1 0 0,-30-37 922 0 0,30 40-930 0 0,-2-6 141 0 0,-1 1-1 0 0,-1 0 0 0 0,0 0 0 0 0,0 0 0 0 0,-1 1 0 0 0,1 1 0 0 0,-17-10 0 0 0,-22 1 512 0 0,42 14-573 0 0,-1 0 1 0 0,1 1 0 0 0,0 0 0 0 0,0-1-1 0 0,-1 2 1 0 0,-6 0 0 0 0,6-1-86 0 0,5 0-30 0 0,0 0 1 0 0,0 0 0 0 0,0 0-1 0 0,0 0 1 0 0,0 1 0 0 0,0-1-1 0 0,0 0 1 0 0,0 1 0 0 0,0-1-1 0 0,1 0 1 0 0,-1 1 0 0 0,0-1-1 0 0,0 1 1 0 0,0-1 0 0 0,0 1-1 0 0,1 0 1 0 0,-2 0 0 0 0,-2 2 35 0 0,-25 11 280 0 0,23-12-264 0 0,0 1 1 0 0,0 0-1 0 0,0 0 1 0 0,0 1-1 0 0,0-1 1 0 0,1 1-1 0 0,-9 9 1 0 0,-13 10 404 0 0,26-21-420 0 0,-1 0 1 0 0,1-1 0 0 0,0 1-1 0 0,0 0 1 0 0,1-1 0 0 0,-1 1-1 0 0,0 0 1 0 0,1 0 0 0 0,-1 0-1 0 0,1-1 1 0 0,-1 1 0 0 0,1 0-1 0 0,0 0 1 0 0,0 0 0 0 0,-1 0-1 0 0,2 0 1 0 0,-1 2 0 0 0,0-2-21 0 0,12 4 255 0 0,-3-2-205 0 0,6 3 88 0 0,-13-6-149 0 0,0 0 1 0 0,-1 0 0 0 0,1 0-1 0 0,0 0 1 0 0,0-1-1 0 0,0 1 1 0 0,0 0 0 0 0,0-1-1 0 0,0 0 1 0 0,0 1 0 0 0,4-1-1 0 0,2 0 71 0 0,0 0 0 0 0,0 0 0 0 0,1-1-1 0 0,-1-1 1 0 0,0 1 0 0 0,0-1 0 0 0,14-6 0 0 0,-20 8-36 0 0,0-3-7 0 0,1-2-23 0 0,1 0 0 0 0,-1 0 0 0 0,0 0 0 0 0,0-1 0 0 0,-1 0 0 0 0,0 1 0 0 0,0-1 0 0 0,0 0 0 0 0,0 0 0 0 0,-1 0 0 0 0,1-10 0 0 0,-1-11 28 0 0,-1-37 0 0 0,-1 24 7 0 0,0 25-21 0 0,0 1 0 0 0,-4-19-1 0 0,3 23-14 0 0,2-11 339 0 0,0 47-218 0 0,1-14-123 0 0,0-1-1 0 0,1 1 1 0 0,1 0 0 0 0,0-1 0 0 0,4 12-1 0 0,5 16 31 0 0,-5-15-8 0 0,0-2-1 0 0,2 1 1 0 0,1-1 0 0 0,17 29-1 0 0,5 11 32 0 0,-19-35-29 0 0,-6-13-6 0 0,0-1 0 0 0,-1 2 0 0 0,0-1 0 0 0,4 22 0 0 0,-9-34-9 0 0,2 9 482 0 0,-7-19-488 0 0,-1 1-1 0 0,0 0 1 0 0,0 0-1 0 0,0 1 1 0 0,-1 0-1 0 0,0 0 1 0 0,-7-6-1 0 0,8 8-15 0 0,-100-82 108 0 0,82 68-95 0 0,-60-37 9 0 0,21 16-15 0 0,57 35-22 0 0,-1 0 0 0 0,0 1 0 0 0,0-1 0 0 0,0 1 0 0 0,0 0 0 0 0,0 1 0 0 0,-11-4 0 0 0,11 5-11 0 0,0-1 0 0 0,0 0 0 0 0,-11-5 0 0 0,12 5-28 0 0,1 0 0 0 0,-1 0 0 0 0,1 0 0 0 0,-9-1 0 0 0,0 2-24 0 0,0 0-1 0 0,0 0 0 0 0,0 2 1 0 0,0 0-1 0 0,0 0 1 0 0,0 1-1 0 0,0 1 0 0 0,-13 4 1 0 0,4 1-61 0 0,0 1 1 0 0,1 1 0 0 0,-30 19 0 0 0,15-9 17 0 0,-27 19-82 0 0,58-36 182 0 0,-8 6-35 0 0,1 0 0 0 0,-16 15 1 0 0,7-3-47 0 0,7-9 10 0 0,-16 20 0 0 0,2 1 4 0 0,16-19 28 0 0,-19 25 0 0 0,22-25 19 0 0,-9 16-44 0 0,-2-1 1 0 0,-1 0-1 0 0,-1-2 1 0 0,-27 26-1 0 0,-20 20-43 0 0,44-46 72 0 0,-32 28 0 0 0,20-20 41 0 0,-9 7 6 0 0,-59 46-11 0 0,-56 22 54 0 0,86-61 48 0 0,-16 4 114 0 0,77-44-140 0 0,0-1 0 0 0,-1-1 0 0 0,0 0 1 0 0,0-1-1 0 0,-1 0 0 0 0,0-1 0 0 0,1-1 1 0 0,-26 3-1 0 0,35-6-30 0 0,0-1 0 0 0,0 0 0 0 0,-11-2 0 0 0,-7 0 78 0 0,18 2-74 0 0,-12 0 84 0 0,-25 3-1 0 0,34-3-71 0 0,-1 0 1 0 0,1 0-1 0 0,0-2 0 0 0,-1 1 1 0 0,1-1-1 0 0,-9-3 0 0 0,-7-1 37 0 0,-29-10 137 0 0,46 14-164 0 0,0-1-1 0 0,-1 0 1 0 0,-12-7-1 0 0,0 0 32 0 0,6 3-12 0 0,1-1 1 0 0,-14-10-1 0 0,7 4 30 0 0,-23-14 190 0 0,42 27-262 0 0,0 0-6 0 0,-36-22 144 0 0,37 22-149 0 0,-5-1 29 0 0,4 2-46 0 0,1 0 0 0 0,0 0-1 0 0,0 0 1 0 0,0-1 0 0 0,-1 1 0 0 0,1 0 0 0 0,0-1 0 0 0,0 1-1 0 0,0-1 1 0 0,0 1 0 0 0,-2-2 0 0 0,1 1 12 0 0,-30-2 138 0 0,30 3-146 0 0,-21-1 51 0 0,-26-19 28 0 0,48 20-87 0 0,-1 0 0 0 0,1-1 0 0 0,0 1 0 0 0,-1 0 1 0 0,1-1-1 0 0,0 1 0 0 0,-1 0 0 0 0,1 0 0 0 0,0 0 1 0 0,-1 0-1 0 0,1 0 0 0 0,0 1 0 0 0,-3-1 1 0 0,3 1-2 0 0,0-1 1 0 0,-1 0 0 0 0,1 0 0 0 0,-1 0 0 0 0,1 0-1 0 0,0 0 1 0 0,-1 0 0 0 0,1 0 0 0 0,-1 0 0 0 0,1 0 0 0 0,-3-1-1 0 0,0-1 8 0 0,-1 1-1 0 0,0 0 0 0 0,0 0 1 0 0,0 0-1 0 0,0 1 0 0 0,-5-1 1 0 0,-12-4 54 0 0,20 5-39 0 0,-19-11 78 0 0,10 9-35 0 0,-1 0-34 0 0,0 0 0 0 0,0 1 0 0 0,0 0 0 0 0,0 1 0 0 0,-15 2 0 0 0,-3-1-2 0 0,29-1-30 0 0,-1 0 1 0 0,0 0-1 0 0,0 1 0 0 0,0-1 1 0 0,0 1-1 0 0,0 0 1 0 0,1-1-1 0 0,-1 1 1 0 0,0 0-1 0 0,-2 2 1 0 0,-5 1 14 0 0,-4 0 3 0 0,-173 52 121 0 0,126-37-116 0 0,49-17-18 0 0,-27 9 25 0 0,9-1-7 0 0,21-5-16 0 0,8-5-9 0 0,0 1 0 0 0,-1-1 0 0 0,1 0 0 0 0,0 0 1 0 0,0 0-1 0 0,0 0 0 0 0,-1 1 0 0 0,1-1 0 0 0,0 0 1 0 0,0 0-1 0 0,0 0 0 0 0,-1 0 0 0 0,1 0 1 0 0,0 1-1 0 0,0-1 0 0 0,-1 0 0 0 0,1 0 0 0 0,0 0 1 0 0,0 0-1 0 0,-1 0 0 0 0,1 0 0 0 0,0 0 0 0 0,-1 0 1 0 0,1 0-1 0 0,0 0 0 0 0,0 0 0 0 0,-1 0 1 0 0,1 0-1 0 0,0 0 0 0 0,-1-1 0 0 0,-1 1 0 0 0,1 0 0 0 0,0-1 0 0 0,1 1 0 0 0,-1 0 1 0 0,0-1-1 0 0,0 1 0 0 0,0-1 0 0 0,0 0 0 0 0,0 1 0 0 0,0-1 0 0 0,0 0 0 0 0,1 1 0 0 0,-1-1 0 0 0,0 0 1 0 0,1 0-1 0 0,-2-1 0 0 0,-1-2 1 0 0,-3-5 0 0 0,0 0 0 0 0,0 0 1 0 0,1-1-1 0 0,-7-18 0 0 0,-9-24-1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8T05:25:26.7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598 42 96 0 0,'-36'-1'0'0'0,"-36"0"0"0"0,61 2 0 0 0,0 0 0 0 0,1 0 0 0 0,-1 1 0 0 0,-13 4 0 0 0,2-1 25 0 0,0-1 0 0 0,0 0 1 0 0,-1-2-1 0 0,1-1 0 0 0,-31-1 0 0 0,29 0 1 0 0,15 0 30 0 0,1 1-1 0 0,-1 0 1 0 0,-12 4-1 0 0,-6 1 27 0 0,21-5-27 0 0,0 1 0 0 0,0 0 0 0 0,1 0 0 0 0,-1 0 0 0 0,0 1 0 0 0,-8 5 0 0 0,-14 6 487 0 0,23-10-298 0 0,-41 46 544 0 0,43-47-722 0 0,1 1-1 0 0,0-1 1 0 0,0 1 0 0 0,0 0 0 0 0,-1 5 0 0 0,3-9-61 0 0,0 1 1 0 0,0-1 0 0 0,0 1-1 0 0,0-1 1 0 0,0 1 0 0 0,0-1 0 0 0,-1 1-1 0 0,1-1 1 0 0,0 1 0 0 0,0-1 0 0 0,-1 1-1 0 0,1-1 1 0 0,0 0 0 0 0,0 1-1 0 0,-1-1 1 0 0,1 1 0 0 0,0-1 0 0 0,-1 0-1 0 0,1 1 1 0 0,-1-1 0 0 0,0 1 0 0 0,-6 7 217 0 0,1 4 722 0 0,12-2-834 0 0,-3-8-96 0 0,1 0 0 0 0,-1 0 0 0 0,0-1 0 0 0,0 1 0 0 0,1-1 1 0 0,-1 1-1 0 0,0-1 0 0 0,1 0 0 0 0,0-1 0 0 0,-1 1 0 0 0,5 0 0 0 0,8 2 15 0 0,91 18 176 0 0,-94-20-167 0 0,-1 0 0 0 0,1-1-1 0 0,0 0 1 0 0,-1-1 0 0 0,1 0-1 0 0,-1-1 1 0 0,0-1 0 0 0,1 0-1 0 0,-1 0 1 0 0,13-6 0 0 0,11-7 607 0 0,63-39-1 0 0,-78 43-516 0 0,-12 7-28 0 0,0 0-1 0 0,-1 0 1 0 0,1-1 0 0 0,-1 0-1 0 0,0-1 1 0 0,12-13 0 0 0,-12 9-38 0 0,0 0 0 0 0,0 0 0 0 0,-1-1 0 0 0,7-16-1 0 0,4-17 48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8T05:25:47.9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620 889 96 0 0,'-7'-24'0'0'0,"-1"-1"52"0"0,4 18 36 0 0,1 4-61 0 0,3 3-25 0 0,-1-1 1 0 0,1 1-1 0 0,-1-1 1 0 0,1 1-1 0 0,-1 0 1 0 0,0-1 0 0 0,1 1-1 0 0,-1 0 1 0 0,1-1-1 0 0,-1 1 1 0 0,0 0-1 0 0,1 0 1 0 0,-1-1 0 0 0,0 1-1 0 0,1 0 1 0 0,-1 0-1 0 0,0 0 1 0 0,1 0-1 0 0,-1 0 1 0 0,0 0 0 0 0,0 0-1 0 0,0 0 6 0 0,-2 0 20 0 0,1-2 13 0 0,-2-2 38 0 0,-1 0 1 0 0,0 1-1 0 0,-9-5 0 0 0,-10 0 2841 0 0,4 8-639 0 0,18 0-2131 0 0,1 2 11 0 0,-1 0-136 0 0,0-1 0 0 0,1 1 1 0 0,-1-1-1 0 0,0 0 0 0 0,0 0 0 0 0,0 1 0 0 0,0-1 0 0 0,0 0 0 0 0,0-1 0 0 0,0 1 1 0 0,0 0-1 0 0,0-1 0 0 0,0 1 0 0 0,-1-1 0 0 0,1 1 0 0 0,0-1 0 0 0,0 0 1 0 0,-1 0-1 0 0,-2 0 0 0 0,-13-2 196 0 0,-1-1 1 0 0,1-1-1 0 0,0 0 1 0 0,0-2-1 0 0,0 0 1 0 0,-26-13-1 0 0,38 16-149 0 0,0 0 0 0 0,1-1 0 0 0,-8-6-1 0 0,-5-3 21 0 0,8 6-25 0 0,1 1 0 0 0,0-1 0 0 0,1 0-1 0 0,-1-1 1 0 0,1 0 0 0 0,1 0 0 0 0,-10-13 0 0 0,14 16-22 0 0,-1 1 1 0 0,1 0-1 0 0,0 0 1 0 0,-1 1-1 0 0,0-1 1 0 0,0 1-1 0 0,0 0 1 0 0,-9-6-1 0 0,7 6-6 0 0,-1-5 77 0 0,7 7-108 0 0,0 1 0 0 0,-1-1 0 0 0,1 1-1 0 0,0 0 1 0 0,-1-1 0 0 0,1 1-1 0 0,0-1 1 0 0,-1 1 0 0 0,1 0 0 0 0,-1-1-1 0 0,1 1 1 0 0,-1 0 0 0 0,1-1 0 0 0,0 1-1 0 0,-1 0 1 0 0,1 0 0 0 0,-1 0-1 0 0,1-1 1 0 0,-1 1 0 0 0,1 0 0 0 0,-2 0-1 0 0,-8-4 116 0 0,7 3 5 0 0,3 1-115 0 0,-1-1-1 0 0,1 0 1 0 0,0 1 0 0 0,-1-1-1 0 0,1 1 1 0 0,-1-1 0 0 0,1 1-1 0 0,-1-1 1 0 0,1 1 0 0 0,-1-1-1 0 0,1 1 1 0 0,-1-1 0 0 0,1 1-1 0 0,-2-1 1 0 0,-3-3 226 0 0,-2-2-164 0 0,5 5 77 0 0,0 0-79 0 0,-7 0 565 0 0,12 3-588 0 0,22 16 159 0 0,-18-11-151 0 0,1-1-1 0 0,0-1 1 0 0,16 9-1 0 0,54 28 319 0 0,-14-4-67 0 0,-63-38-306 0 0,0 0 0 0 0,0 0 0 0 0,-1 1 0 0 0,1-1-1 0 0,0 0 1 0 0,-1 1 0 0 0,1-1 0 0 0,-1 0 0 0 0,1 1 0 0 0,0-1 0 0 0,-1 1-1 0 0,1-1 1 0 0,-1 1 0 0 0,1-1 0 0 0,-1 1 0 0 0,1-1 0 0 0,-1 1-1 0 0,1 1 1 0 0,-1-2 1 0 0,1 1 0 0 0,-1 0 0 0 0,1 0 0 0 0,0 0-1 0 0,-1 0 1 0 0,1-1 0 0 0,0 1 0 0 0,-1 0 0 0 0,1-1 0 0 0,0 1 0 0 0,0-1-1 0 0,1 2 1 0 0,21 13 79 0 0,-22-14-35 0 0,1 1-24 0 0,16 16 87 0 0,-16-16-31 0 0,-2 20-18 0 0,0-19-46 0 0,0 0-5 0 0,0 3 3 0 0,0 0-1 0 0,-1 1 1 0 0,-1 8 0 0 0,2-13-10 0 0,-1 0 0 0 0,0 0 1 0 0,1 0-1 0 0,-1 0 1 0 0,0 0-1 0 0,0 0 0 0 0,0 0 1 0 0,-1 0-1 0 0,1 0 0 0 0,0-1 1 0 0,-1 1-1 0 0,1 0 1 0 0,-3 1-1 0 0,3-2-1 0 0,-1-1 0 0 0,1 1 0 0 0,-1-1 0 0 0,1 0 0 0 0,-1 1 0 0 0,1-1 0 0 0,-1 0 0 0 0,1 0 0 0 0,-1 0 0 0 0,0 0 1 0 0,1 0-1 0 0,-1 0 0 0 0,1 0 0 0 0,-1-1 0 0 0,1 1 0 0 0,-1 0 0 0 0,1-1 0 0 0,-1 1 0 0 0,1-1 0 0 0,0 0 0 0 0,-1 1 0 0 0,1-1 0 0 0,-2-1 0 0 0,-4-3 5 0 0,1 0 0 0 0,0 0-1 0 0,0 0 1 0 0,0 0 0 0 0,0-1-1 0 0,1 0 1 0 0,0-1 0 0 0,-7-11-1 0 0,2-1 5 0 0,-15-37-1 0 0,1-2 4 0 0,17 42-10 0 0,0 5 0 0 0,2-1 1 0 0,0 0-1 0 0,0 0 0 0 0,-3-14 1 0 0,3 0 7 0 0,-1 1 1 0 0,-2-1-1 0 0,-12-29 0 0 0,11 33 4 0 0,-10-35 0 0 0,-3-9 19 0 0,12 41 13 0 0,1-1 0 0 0,1 0 0 0 0,-7-47 0 0 0,13 52-13 0 0,1 14-16 0 0,1 1-1 0 0,-1-1 1 0 0,0 1-1 0 0,-1 0 0 0 0,-2-9 1 0 0,4 15-18 0 0,0-1 1 0 0,0 1 0 0 0,-1 0-1 0 0,1 0 1 0 0,0 0-1 0 0,0-1 1 0 0,0 1 0 0 0,0 0-1 0 0,0 0 1 0 0,0 0-1 0 0,0-1 1 0 0,0 1-1 0 0,1 0 1 0 0,-1 0 0 0 0,0-1-1 0 0,0 1 1 0 0,0 0-1 0 0,0 0 1 0 0,0 0-1 0 0,0-1 1 0 0,0 1 0 0 0,0 0-1 0 0,0 0 1 0 0,1 0-1 0 0,-1 0 1 0 0,0-1 0 0 0,0 1-1 0 0,0 0 1 0 0,0 0-1 0 0,1 0 1 0 0,-1 0-1 0 0,0 0 1 0 0,0 0 0 0 0,0-1-1 0 0,1 1 1 0 0,-1 0-1 0 0,0 0 2 0 0,1 0-1 0 0,-1 0 1 0 0,0-1-1 0 0,1 1 1 0 0,-1 0-1 0 0,0 0 1 0 0,1 0 0 0 0,-1-1-1 0 0,0 1 1 0 0,0 0-1 0 0,1-1 1 0 0,-1 1-1 0 0,0 0 1 0 0,0-1-1 0 0,0 1 1 0 0,0 0-1 0 0,1-1 1 0 0,-1 1-1 0 0,0 0 1 0 0,0-1-1 0 0,0 1 1 0 0,0 0-1 0 0,0-1 1 0 0,0 1 3 0 0,0 0 1 0 0,0-1-1 0 0,0 1 1 0 0,0 0-1 0 0,0 0 1 0 0,0 0 0 0 0,0 0-1 0 0,0 0 1 0 0,-1 0-1 0 0,1-1 1 0 0,0 1-1 0 0,0 0 1 0 0,0 0-1 0 0,0 0 1 0 0,0 0-1 0 0,0-1 1 0 0,0 1-1 0 0,0 0 1 0 0,0 0-1 0 0,0 0 1 0 0,1 0-1 0 0,-1 0 1 0 0,0-1-1 0 0,0 1 1 0 0,0 0-1 0 0,0 0 1 0 0,0 0-1 0 0,0 0 1 0 0,0 0-1 0 0,0 0 1 0 0,0-1-1 0 0,0 1 1 0 0,0 0-1 0 0,1 0 1 0 0,-1 0 0 0 0,0 0-1 0 0,0 0 1 0 0,0 0-1 0 0,0 0 1 0 0,0 0-1 0 0,0 0 1 0 0,1 0-1 0 0,-1-1 1 0 0,0 1-1 0 0,0 0 1 0 0,0 0-1 0 0,0 0 1 0 0,0 0-1 0 0,1 0 1 0 0,-1 0-1 0 0,0 0 1 0 0,7 9 112 0 0,7 21-12 0 0,10 36-11 0 0,-10-33-23 0 0,15 63 0 0 0,-19-51-23 0 0,7 32 43 0 0,-15-67-76 0 0,0 0 0 0 0,5 14-1 0 0,-4-16 1 0 0,0 1 0 0 0,-1-1 1 0 0,2 15-1 0 0,0 14 19 0 0,1 27 108 0 0,-5-62-114 0 0,-1 0-18 0 0,-1 2-13 0 0,-3 0 66 0 0,-2-10-58 0 0,4-5 0 0 0,-10-29 3 0 0,9 29-8 0 0,0 0-1 0 0,0-1 1 0 0,-1-12 0 0 0,-14-65 32 0 0,18 85-28 0 0,-2-5 1 0 0,-1 0 0 0 0,3 7 5 0 0,0-5 86 0 0,-2 9 76 0 0,3-1-165 0 0,-1-1 1 0 0,1 1-1 0 0,0 0 1 0 0,-1 0-1 0 0,1 0 1 0 0,0 0-1 0 0,0 0 1 0 0,0 0-1 0 0,0 0 0 0 0,0 0 1 0 0,0-1-1 0 0,0 1 1 0 0,0 0-1 0 0,0 0 1 0 0,1 0-1 0 0,-1 1 1 0 0,11 32 183 0 0,9 42 0 0 0,-8-30-6 0 0,-7-32-76 0 0,4 28 1 0 0,15 72 365 0 0,-6-33-213 0 0,-14-66-180 0 0,1-1 1 0 0,6 16-1 0 0,-2-4 65 0 0,-8-23-104 0 0,0-3-38 0 0,0 1 1 0 0,-1 0 0 0 0,1-1-1 0 0,-1 1 1 0 0,1 0 0 0 0,-1 0-1 0 0,1-1 1 0 0,-1 1-1 0 0,1 0 1 0 0,-1 0 0 0 0,0 0-1 0 0,1 0 1 0 0,-1 0 0 0 0,0 1-1 0 0,4 6 159 0 0,-4-7-155 0 0,0-1 1 0 0,0 0-1 0 0,0 1 1 0 0,0-1-1 0 0,0 1 1 0 0,0-1-1 0 0,0 1 1 0 0,0-1-1 0 0,0 1 0 0 0,0-1 1 0 0,0 0-1 0 0,0 1 1 0 0,0-1-1 0 0,0 1 1 0 0,0-1-1 0 0,-1 1 1 0 0,1-1-1 0 0,0 0 1 0 0,-1 1-1 0 0,-7-11-11 0 0,-1-5-1 0 0,7 9 2 0 0,1 1 2 0 0,-13-12-2 0 0,4 5-2 0 0,2 2 0 0 0,-1-1 0 0 0,-1 1 0 0 0,-3 1 0 0 0,2 0 0 0 0,0 5 0 0 0,2 3 2 0 0,7 1 10 0 0,1 3-24 0 0,1-2 12 0 0,-1-1-1 0 0,1 1 1 0 0,-1 0 0 0 0,1 0 0 0 0,0 0 0 0 0,0 0-1 0 0,0-1 1 0 0,-1 1 0 0 0,1 0 0 0 0,0 0 0 0 0,0 0-1 0 0,0 1 1 0 0,9 13-6 0 0,-9-14 5 0 0,11 14-7 0 0,0 1 0 0 0,0 0 2 0 0,0 0 4 0 0,-1 0 2 0 0,-2-1 0 0 0,0-3-1 0 0,15 22-22 0 0,-18-23 23 0 0,-5-8 7 0 0,0 0 0 0 0,-1-1 0 0 0,1 1 0 0 0,-1-1-1 0 0,0 1 1 0 0,0 0 0 0 0,0-1 0 0 0,0 0 0 0 0,-2 4-1 0 0,2-4-2 0 0,0-1 26 0 0,-8 8-5 0 0,7-7-8 0 0,2-2-16 0 0,0 0 0 0 0,0 0-1 0 0,-1 0 1 0 0,1 0-1 0 0,0 1 1 0 0,0-1 0 0 0,-1 0-1 0 0,1 0 1 0 0,0 0-1 0 0,0 0 1 0 0,0 0-1 0 0,-1 0 1 0 0,1 0 0 0 0,0 1-1 0 0,0-1 1 0 0,0 0-1 0 0,0 0 1 0 0,-1 0 0 0 0,1 0-1 0 0,0 1 1 0 0,0-1-1 0 0,0 0 1 0 0,0 0 0 0 0,0 0-1 0 0,0 1 1 0 0,0-1-1 0 0,-1 0 1 0 0,1 0-1 0 0,0 1 1 0 0,0-1 0 0 0,0 0 0 0 0,0 1 0 0 0,0-1 0 0 0,0 0 1 0 0,0 1-1 0 0,0-1 0 0 0,0 0 0 0 0,-1 0 0 0 0,1 1 1 0 0,0-1-1 0 0,0 0 0 0 0,0 0 0 0 0,-1 1 1 0 0,1-1-1 0 0,0 0 0 0 0,0 0 0 0 0,0 1 0 0 0,-1-1 1 0 0,1 0-1 0 0,0 0 0 0 0,-1 0 0 0 0,1 0 1 0 0,0 1-1 0 0,0-1 0 0 0,-1 0 0 0 0,1 0 0 0 0,0 0 1 0 0,-1 0-1 0 0,1 0 0 0 0,0 0 0 0 0,-1 0 1 0 0,1 0-1 0 0,-8 0 12 0 0,7 0 11 0 0,-1 0-15 0 0,-5 0-1 0 0,5 0 16 0 0,1-2-22 0 0,-1 1 1 0 0,1-1-1 0 0,0 0 0 0 0,0 0 0 0 0,0 0 0 0 0,0 0 0 0 0,0 0 0 0 0,0-3 0 0 0,-1 1 8 0 0,2 2-6 0 0,0-15 3 0 0,-1 8-8 0 0,1 7-7 0 0,2 2-15 0 0,5 0 15 0 0,-3 0 0 0 0,2 0-1 0 0,-5 0-7 0 0,31 0-236 0 0,-6 0-293 0 0,-6 0 417 0 0,-19 0 108 0 0,32 0-208 0 0,-31 0 209 0 0,-1 0 17 0 0,-1 0-1 0 0,1 0 1 0 0,-1 0 0 0 0,1 1-1 0 0,-1-1 1 0 0,0 0 0 0 0,1 0 0 0 0,-1 0-1 0 0,1-1 1 0 0,-1 1 0 0 0,1 0 0 0 0,-1 0-1 0 0,1 0 1 0 0,-1 0 0 0 0,0 0-1 0 0,1 0 1 0 0,-1-1 0 0 0,1 1 0 0 0,-1 0-1 0 0,1-1 1 0 0,16-17-53 0 0,-16 17 47 0 0,0 0 6 0 0,0 0-1 0 0,0 1 0 0 0,0-1 1 0 0,0 0-1 0 0,-1 1 0 0 0,1-1 1 0 0,0 0-1 0 0,0 0 0 0 0,-1 0 1 0 0,1 1-1 0 0,-1-1 0 0 0,1 0 1 0 0,0-2-1 0 0,-1-3 3 0 0,0 5 21 0 0,2-9 33 0 0,4 9-9 0 0,-5 1-48 0 0,1 0 50 0 0,30 0 372 0 0,-10 0 222 0 0,-8 23-474 0 0,-14-21-94 0 0,1-1-63 0 0,0 0-1 0 0,-1 1 1 0 0,1-1 0 0 0,0 0-1 0 0,-1 0 1 0 0,1 1-1 0 0,-1-1 1 0 0,0 0 0 0 0,0 1-1 0 0,1-1 1 0 0,-1 1 0 0 0,0-1-1 0 0,0 2 1 0 0,0-1 19 0 0,2 0-20 0 0,1 1 0 0 0,12 17 6 0 0,-6-8-16 0 0,1-1-6 0 0,10 9-17 0 0,-18-18 8 0 0,29 1-142 0 0,-30-3 140 0 0,0 3-36 0 0,0 7 52 0 0,-1 1 2 0 0,0-2 2 0 0,2-7 3 0 0,5-2-1 0 0,37 0 89 0 0,-43 0-69 0 0,-5 0-15 0 0,4 0-9 0 0,0 0 0 0 0,-1 0 1 0 0,1 0-1 0 0,-1 0 0 0 0,1-1 1 0 0,-1 1-1 0 0,1 0 0 0 0,0 0 1 0 0,-1 0-1 0 0,1 0 0 0 0,-1 1 1 0 0,1-1-1 0 0,-1 0 0 0 0,1 0 1 0 0,0 0-1 0 0,-1 0 0 0 0,1 0 1 0 0,-1 1-1 0 0,-2-1 1 0 0,0 2-1 0 0,-6 11 11 0 0,6-11 0 0 0,-5-2-7 0 0,5 0 1 0 0,-4 0-2 0 0,-5-1 14 0 0,9 1-11 0 0,-1-1 0 0 0,1 1 0 0 0,-1 0 0 0 0,0 1 0 0 0,-6 0 0 0 0,1 3-2 0 0,-2 5 7 0 0,0-3-7 0 0,1 0 1 0 0,0 0-4 0 0,0 4-1 0 0,-1 0 0 0 0,2-3 2 0 0,7-6 59 0 0,-1-42 502 0 0,3 39-406 0 0,2 1-141 0 0,1 0 0 0 0,0 1 0 0 0,0-1 0 0 0,0 1 1 0 0,0 0-1 0 0,0 0 0 0 0,0 0 0 0 0,6 1 0 0 0,0-1 367 0 0,-7 0-374 0 0,28 0 79 0 0,-28 0-70 0 0,29 0 151 0 0,-29 0-142 0 0,8-4 9 0 0,11-8 66 0 0,-17 10-83 0 0,0 0 0 0 0,-1 0 1 0 0,1 0-1 0 0,7-2 0 0 0,9-5 68 0 0,-18 8-68 0 0,12-2 46 0 0,6-7 7 0 0,-18 9-53 0 0,-2 1-19 0 0,0 0 1 0 0,1 0-1 0 0,-1 0 1 0 0,0 0-1 0 0,0 0 1 0 0,1 0-1 0 0,-1 0 1 0 0,0-1-1 0 0,0 1 1 0 0,1 0-1 0 0,-1 0 1 0 0,0 0-1 0 0,0 0 1 0 0,1 0-1 0 0,-1 0 1 0 0,0-1-1 0 0,0 1 1 0 0,0 0-1 0 0,1 0 1 0 0,-1 0-1 0 0,0 0 1 0 0,0-1-1 0 0,0 1 1 0 0,0 0-1 0 0,0 0 1 0 0,1-1-1 0 0,-1 1 1 0 0,0 0-1 0 0,0-1 1 0 0,0 1-1 0 0,0 0 0 0 0,0-1 1 0 0,1 1-1 0 0,-1-1 1 0 0,0 1-1 0 0,0 0 1 0 0,1-1-1 0 0,-1 1 1 0 0,0 0-1 0 0,0-1 1 0 0,1 1-1 0 0,-1 0 1 0 0,0 0-1 0 0,1-1 1 0 0,-1 1-1 0 0,1 0 1 0 0,-1 0-1 0 0,0 0 1 0 0,1-1-1 0 0,-1 1 0 0 0,1 0 1 0 0,-1 0-1 0 0,0 0 1 0 0,1 0-1 0 0,31-2 168 0 0,-29 2-160 0 0,18 0 32 0 0,-14 1-17 0 0,-6-2-21 0 0,0 1 0 0 0,0 0 1 0 0,0 0-1 0 0,0 0 1 0 0,0 0-1 0 0,0 0 0 0 0,0 0 1 0 0,0 0-1 0 0,0 1 1 0 0,0-1-1 0 0,0 0 0 0 0,2 1 1 0 0,4 6 1 0 0,-5-5 2 0 0,0 0 1 0 0,1 1-8 0 0,-1-1 7 0 0,-1 0 0 0 0,1 0 0 0 0,0 0 0 0 0,0 0 0 0 0,0 0 0 0 0,0 0 0 0 0,0-1 0 0 0,1 0 0 0 0,-1 1 0 0 0,1-1 0 0 0,-1 0 0 0 0,0 0 0 0 0,1 0 0 0 0,3 1 0 0 0,-4-2 10 0 0,0 0-6 0 0,77 0 164 0 0,-77 2-166 0 0,0 1-4 0 0,0 2-4 0 0,14 4 28 0 0,-13-8-18 0 0,5-1 3 0 0,-5 0-4 0 0,4 0-1 0 0,-3 0 0 0 0,3 0 0 0 0,-3 0 0 0 0,3 0 0 0 0,-3 0 2 0 0,3 0 3 0 0,-4 0-4 0 0,5 0-1 0 0,-5 0 0 0 0,4 0 0 0 0,-3 0 0 0 0,3 0 0 0 0,-3 0 2 0 0,3 0 3 0 0,-3 0-4 0 0,3 0-1 0 0,-4 0 0 0 0,5 0 0 0 0,-5 0 0 0 0,4 0 0 0 0,-3 0 2 0 0,3 0 3 0 0,-3 0-5 0 0,3 0-5 0 0,-3 0 2 0 0,3 0-2 0 0,-4 0 3 0 0,5 0 2 0 0,-7 0 48 0 0,1-2-49 0 0,2-5-4 0 0,0 4 3 0 0,1 2-2 0 0,-4 1-4 0 0,0 0 0 0 0,0 0 0 0 0,0 0 1 0 0,0 0-1 0 0,-1 0 0 0 0,1-1 1 0 0,0 1-1 0 0,0 0 0 0 0,0 0 0 0 0,0-1 1 0 0,-1 1-1 0 0,1-1 0 0 0,0 1 1 0 0,0-1-1 0 0,-1 1 0 0 0,1-1 0 0 0,1 0 1 0 0,1-3 5 0 0,3-2-3 0 0,-2 3 2 0 0,5 0-2 0 0,1 1 5 0 0,1-2 4 0 0,-2 2-8 0 0,-7 1 2 0 0,0 1 1 0 0,5-3-4 0 0,-3 3 2 0 0,3-2-2 0 0,-4 1 2 0 0,5-2-2 0 0,-5 1 2 0 0,6-2-2 0 0,-8 4-3 0 0,0-1 0 0 0,0 1 1 0 0,1-1-1 0 0,-1 1 1 0 0,0 0-1 0 0,0-1 1 0 0,0 1-1 0 0,0 0 0 0 0,0 0 1 0 0,1 0-1 0 0,-1 0 1 0 0,0 0-1 0 0,0 0 0 0 0,0 0 1 0 0,2 1-1 0 0,4 0 7 0 0,35-1 17 0 0,-31 0-22 0 0,-9 0-3 0 0,0 2 2 0 0,22 3 16 0 0,-20-4-12 0 0,3 3-2 0 0,-3-2 2 0 0,5 2-2 0 0,2 2 2 0 0,-2-2-2 0 0,-6-1 2 0 0,0-1-3 0 0,-1 0 0 0 0,1-1 0 0 0,-1 1 0 0 0,1 0 1 0 0,-1-1-1 0 0,1 1 0 0 0,0-1 0 0 0,0 0 0 0 0,4 2 0 0 0,17 4 12 0 0,-19-6-9 0 0,4 0-4 0 0,1 1-1 0 0,1-1 0 0 0,0-1 0 0 0,0 0 0 0 0,0 0 0 0 0,-1 0 0 0 0,0 0 0 0 0,0 0 0 0 0,1 0 0 0 0,0 0 0 0 0,0 0 0 0 0,0 0 0 0 0,-1 0 0 0 0,1 0 0 0 0,0-1 0 0 0,0-2 0 0 0,0-2 0 0 0,-2 3 2 0 0,-6 1 3 0 0,6-1-4 0 0,2 1-1 0 0,0 1 0 0 0,0 0 0 0 0,-1 0 0 0 0,-1 0 2 0 0,-5 0 3 0 0,5 0-4 0 0,2 0 1 0 0,0 0 3 0 0,-1 0-2 0 0,1 0 5 0 0,0 0 5 0 0,-2 0-5 0 0,2 0-7 0 0,0 0-1 0 0,-1 0 0 0 0,1 0 0 0 0,0 0 0 0 0,0 0 0 0 0,0 0 0 0 0,0 0 0 0 0,-1 0 0 0 0,2-2 0 0 0,3-1 0 0 0,-2-2 0 0 0,1 2 0 0 0,-3 0 0 0 0,5-1 0 0 0,-15 4 2 0 0,27 2-26 0 0,-19-2 14 0 0,-5 0 2 0 0,3 0 0 0 0,-3 0 0 0 0,3 0 0 0 0,-4 0 0 0 0,5 0-1 0 0,-5 0-4 0 0,4 0 3 0 0,-3 0 2 0 0,3 0 0 0 0,-3 0 0 0 0,3 0 0 0 0,-3 0 0 0 0,3 0-1 0 0,-4 0-3 0 0,6 0 9 0 0,2 0 3 0 0,0 0 0 0 0,0 0 0 0 0,0 0 0 0 0,-1 0 0 0 0,1 0 0 0 0,0 0 0 0 0,-2 0 0 0 0,2 0 0 0 0,0 0 0 0 0,0 0 0 0 0,-1 0 0 0 0,23 0 16 0 0,1 0 2 0 0,-31 0-12 0 0,5 0 2 0 0,3 0 0 0 0,-1-3 0 0 0,1 3 2 0 0,-2 0 3 0 0,25 0 12 0 0,-23 0-25 0 0,0-1 0 0 0,0-1 0 0 0,0-2 0 0 0,-1 3 0 0 0,1 1 0 0 0,0 0 0 0 0,-2 0-1 0 0,-5 0-4 0 0,5 0 2 0 0,2 0-4 0 0,43 0-17 0 0,-44 0 24 0 0,0 0 0 0 0,0 0 0 0 0,2 0 0 0 0,1 0 0 0 0,-2 0 0 0 0,-2 0-1 0 0,-5 0-4 0 0,5 1 2 0 0,2 3-2 0 0,-1-1 2 0 0,1 2-2 0 0,-2 0 2 0 0,-5-3-2 0 0,3 4 2 0 0,-4-5-2 0 0,3-1 2 0 0,-2 1-2 0 0,5 0 3 0 0,1-1 2 0 0,1 0 0 0 0,0 0 0 0 0,0 0 0 0 0,0 0 0 0 0,-1 0 0 0 0,1 0 0 0 0,-2 0-1 0 0,-5 0-4 0 0,5 0 3 0 0,2 0 2 0 0,0 0 0 0 0,-1 0 0 0 0,1 0 0 0 0,0 0 0 0 0,0 0 0 0 0,0 0 0 0 0,-1 0 0 0 0,1 0 0 0 0,0 0 0 0 0,0 0 0 0 0,0 0 0 0 0,1 0 0 0 0,-1 0 0 0 0,12 0-13 0 0,-14 1 9 0 0,2 3-1 0 0,-2 0 2 0 0,-5-3-2 0 0,3 0 2 0 0,-3 0-2 0 0,5 3 3 0 0,2 2 2 0 0,1-3 0 0 0,-1 0 0 0 0,0 0 0 0 0,0-2 0 0 0,-1 0 0 0 0,1-1 0 0 0,0 0 0 0 0,0 0 0 0 0,0 0 0 0 0,-1 0 0 0 0,1 0 0 0 0,0 0 0 0 0,0 0 0 0 0,0 0 0 0 0,-1 0 0 0 0,0 0 0 0 0,22 0 8 0 0,-11 0 0 0 0,1 0 0 0 0,10 0 16 0 0,-21 0-16 0 0,0 0 0 0 0,0 0 0 0 0,0 0 0 0 0,-1 0 0 0 0,1 0 2 0 0,0 0 2 0 0,0 0-10 0 0,0 0-2 0 0,0 0 0 0 0,-1 0 0 0 0,1 0 0 0 0,-2 0 0 0 0,2 0 0 0 0,0 0 0 0 0,0 0 0 0 0,-1 0 0 0 0,1 0 0 0 0,0 0 0 0 0,0 0 0 0 0,0 0 0 0 0,-1 0 0 0 0,1 0 0 0 0,0 0 0 0 0,0 0 0 0 0,0 0 0 0 0,-1 0 0 0 0,2 4 0 0 0,0 0 0 0 0,-1-1 0 0 0,-1-1 0 0 0,1-1 0 0 0,0-1 0 0 0,0 1 0 0 0,0 0 0 0 0,0-1 0 0 0,-1 0 0 0 0,1 0 0 0 0,0 0 0 0 0,0 0 0 0 0,0 0 0 0 0,-1 0 0 0 0,1 0 0 0 0,0 0 0 0 0,0 0 0 0 0,0 0 0 0 0,-1 0 0 0 0,1 0 0 0 0,-1 0 0 0 0,0 0 0 0 0,1 0 0 0 0,0 0 0 0 0,-1 0 0 0 0,1 0 0 0 0,0 0 0 0 0,0 0 0 0 0,0 0 0 0 0,-1 0 0 0 0,2 0 0 0 0,1 0 0 0 0,-3 0 0 0 0,0 0 0 0 0,1 0 0 0 0,0 0 0 0 0,0 0 0 0 0,0 0 0 0 0,0 0 0 0 0,-1-1 0 0 0,1 0 0 0 0,0 0 0 0 0,0-1 0 0 0,0 1 0 0 0,-1 0 0 0 0,1-4 0 0 0,-2-3-2 0 0,-7 6-10 0 0,0 0 4 0 0,7-6 6 0 0,1 0 2 0 0,-3-3 0 0 0,-3 1 0 0 0,-4-1 0 0 0,0 0 0 0 0,0 0 0 0 0,0 0 0 0 0,0 1 0 0 0,0-1 0 0 0,0 0 0 0 0,0 0 0 0 0,0 1 0 0 0,0-1 0 0 0,0 0 0 0 0,0 0 0 0 0,0 1 0 0 0,0 0 0 0 0,0 0 0 0 0,0-1 0 0 0,0 0 0 0 0,0 0 0 0 0,0 0 0 0 0,0 1 0 0 0,0-1 0 0 0,0 2 2 0 0,0 7 6 0 0,0 0 5 0 0,0-7-4 0 0,0-2-2 0 0,0 1-6 0 0,0-1-1 0 0,0 0 0 0 0,0 0 0 0 0,0-10-6 0 0,1-1-4 0 0,-1 21 10 0 0,-1 0-1 0 0,1-1 0 0 0,0 1 0 0 0,1 0 1 0 0,-1-1-1 0 0,0 1 0 0 0,0 0 1 0 0,0 0-1 0 0,1-1 0 0 0,-1 1 0 0 0,1 0 1 0 0,-1 0-1 0 0,2-3 0 0 0,0-1-8 0 0,-1-22 4 0 0,-1 16 5 0 0,0 0 0 0 0,0 1 0 0 0,1 1-1 0 0,8 7-6 0 0,2 5 1 0 0,11 10-4 0 0,-1-2 1 0 0,-17-8 4 0 0,3 5 2 0 0,-3-5-2 0 0,5 6 3 0 0,2 2 2 0 0,-1 0 0 0 0,1 0 0 0 0,-1-1 0 0 0,0 1 0 0 0,1 0 0 0 0,0 0 0 0 0,-2-1 0 0 0,-6-1-2 0 0,-3-9 0 0 0,0 0 1 0 0,0 0 0 0 0,0 0 0 0 0,0 0 0 0 0,0 0 0 0 0,0 0-1 0 0,0 0 1 0 0,0 0 0 0 0,-1-9-2 0 0,-5-1 3 0 0,1-1 0 0 0,-1-1 0 0 0,1-2 0 0 0,0 1 0 0 0,-1 2 0 0 0,1 0 0 0 0,-1 0 0 0 0,1 0 0 0 0,-1 0 0 0 0,0 1 0 0 0,-4-1 0 0 0,-1 0 0 0 0,1 0 0 0 0,-1 0 0 0 0,0 1 0 0 0,0 4 0 0 0,8 4 1 0 0,1 2-2 0 0,-14 0 17 0 0,-17 0-8 0 0,22 0-8 0 0,1 0 0 0 0,-1 1 0 0 0,0 4 0 0 0,0 0 0 0 0,2 0 0 0 0,-2-1 0 0 0,-3 2 0 0 0,2-1 0 0 0,1 0 0 0 0,0 1 0 0 0,0-1 0 0 0,0 1 0 0 0,0-1 0 0 0,0 0 0 0 0,-3-2 0 0 0,-1-2 0 0 0,-4-1 0 0 0,3 0 0 0 0,2 0 0 0 0,-1 0 0 0 0,-1 0 0 0 0,2 0 0 0 0,2 0 0 0 0,2 0 0 0 0,0 0 0 0 0,0 0 0 0 0,-1-1 0 0 0,0-2 0 0 0,0-2 0 0 0,1 0 0 0 0,-1-1 0 0 0,0 1 0 0 0,0-1 0 0 0,0 1 0 0 0,1 0 0 0 0,-2-1 0 0 0,-3 2 0 0 0,-2-1-1 0 0,1 0-4 0 0,0 2 3 0 0,0 2 2 0 0,-1 1-2 0 0,2 0-9 0 0,3 0 7 0 0,2 0-1 0 0,0 0 2 0 0,0 0-2 0 0,-1 0 3 0 0,0 0 2 0 0,0 0 0 0 0,1 0 0 0 0,-2 0 0 0 0,-3 0 0 0 0,0 0 0 0 0,0 0 0 0 0,2 0 0 0 0,2 0 0 0 0,0 0 0 0 0,0 0 0 0 0,0 0 0 0 0,2 0 2 0 0,7 0 4 0 0,3-2 1 0 0,-1 2-6 0 0,0-1 0 0 0,0 1 0 0 0,0-1-1 0 0,0 1 1 0 0,0-1-1 0 0,0 1 1 0 0,0 0-1 0 0,0-1 1 0 0,0 1-1 0 0,1-1 1 0 0,-1 1-1 0 0,0-1 1 0 0,0 1-1 0 0,0 0 1 0 0,1-1-1 0 0,-1 1 1 0 0,0 0-1 0 0,0-1 1 0 0,1 1-1 0 0,-1 0 1 0 0,0-1-1 0 0,1 1 1 0 0,-1 0-1 0 0,0-1 1 0 0,1 1-1 0 0,0 0 1 0 0,65-47 10 0 0,-49 34-11 0 0,0 1 0 0 0,29-15-1 0 0,-34 20 1 0 0,3-2 0 0 0,2-2 0 0 0,-2 1 0 0 0,-2 4 0 0 0,-2 0 0 0 0,1 1 0 0 0,1 2 0 0 0,-2 2 0 0 0,0 1 0 0 0,0 0 2 0 0,-1 0 4 0 0,47 0 26 0 0,-47 0-22 0 0,1 0 3 0 0,0 0-4 0 0,0 1-1 0 0,0 2 0 0 0,-1 2 0 0 0,1 1-1 0 0,-1-1-4 0 0,0 0 2 0 0,1 2-2 0 0,0 3 2 0 0,-1 0-1 0 0,1 1 7 0 0,0 0-7 0 0,0 1 1 0 0,0 1-2 0 0,-1 2 2 0 0,2 1-2 0 0,1 0 2 0 0,-3-1-2 0 0,0-3 2 0 0,1-2-2 0 0,1 0 2 0 0,3 0-2 0 0,2 1 2 0 0,-1 0-2 0 0,0 0 2 0 0,0 0-4 0 0,0-1-1 0 0,1 1 0 0 0,-1 0 0 0 0,0 0 0 0 0,0 0 0 0 0,0-1 0 0 0,1 1 0 0 0,-1-1 0 0 0,-1-2 0 0 0,0 0 0 0 0,-1-2 0 0 0,-2 0 0 0 0,-2-1 0 0 0,1 1 0 0 0,0 1 0 0 0,1 2 0 0 0,0 1 0 0 0,-2 0 0 0 0,1 0 0 0 0,0 1 0 0 0,-1 0 0 0 0,-2 0 0 0 0,-2 0 0 0 0,3-1 0 0 0,1 1 0 0 0,1 0 0 0 0,-1 0 0 0 0,-3-2 3 0 0,-6-7 18 0 0,1-2-14 0 0,5 1-4 0 0,-7-1-3 0 0,1 0 0 0 0,-1 0 1 0 0,1 0-1 0 0,-1 0 0 0 0,0 0 1 0 0,1 0-1 0 0,-1 0 0 0 0,1-1 1 0 0,-1 1-1 0 0,0 0 0 0 0,1 0 1 0 0,-1 0-1 0 0,1 0 0 0 0,-1-1 1 0 0,0 1-1 0 0,1 0 1 0 0,-1 0-1 0 0,0-1 0 0 0,0 1 1 0 0,1 0-1 0 0,-1-1 0 0 0,0 1 1 0 0,1 0-1 0 0,-1-1 0 0 0,0 1 1 0 0,0 0-1 0 0,0-1 0 0 0,0 1 1 0 0,1-1-1 0 0,-1 1 0 0 0,0 0 1 0 0,0-1-1 0 0,0 1 0 0 0,0-1 1 0 0,0 1-1 0 0,0-1 0 0 0,1-18 14 0 0,-1 16-11 0 0,0-6-2 0 0,0 0-2 0 0,0 7-6 0 0,-2 3-7 0 0,-6 6 11 0 0,2 3-2 0 0,1 1 2 0 0,2 1-3 0 0,4-7 5 0 0,0 1-5 0 0,0-4 4 0 0,0 1 3 0 0,-7 12-26 0 0,1-4 17 0 0,0 0 0 0 0,3 0 0 0 0,-1-2 0 0 0,2-7 5 0 0,0 0 0 0 0,0 1-1 0 0,0-1 1 0 0,0 0 0 0 0,0 1 0 0 0,0-1-1 0 0,-1 0 1 0 0,1 0 0 0 0,-1 0-1 0 0,1 0 1 0 0,-1 0 0 0 0,0-1-1 0 0,0 1 1 0 0,0 0 0 0 0,0-1 0 0 0,0 1-1 0 0,0-1 1 0 0,-1 0 0 0 0,1 0-1 0 0,0 0 1 0 0,-1 0 0 0 0,1 0 0 0 0,0 0-1 0 0,-1-1 1 0 0,1 1 0 0 0,-1-1-1 0 0,0 1 1 0 0,1-1 0 0 0,-1 0-1 0 0,1 0 1 0 0,-1 0 0 0 0,1-1 0 0 0,-4 0-1 0 0,6 1 4 0 0,-14-3-3 0 0,-1 0-1 0 0,1-1 1 0 0,0-1 0 0 0,1 0-1 0 0,-1-1 1 0 0,-15-9-1 0 0,-9-8 3 0 0,12 8-2 0 0,-41-32-1 0 0,37 24 4 0 0,-10-8 0 0 0,-56-48 0 0 0,36 26 0 0 0,-15-15 0 0 0,51 46 0 0 0,-2 1 0 0 0,0 1 0 0 0,-1 1 0 0 0,-1 1 0 0 0,-39-18 0 0 0,59 32-2 0 0,0 0 1 0 0,-1 0-1 0 0,0 1 0 0 0,1 1 0 0 0,-12-3 0 0 0,-9-2-5 0 0,10 2 0 0 0,1 1 1 0 0,-1 1-1 0 0,-1 1 1 0 0,1 0-1 0 0,-29 2 1 0 0,-19-6-9 0 0,12 6 6 0 0,39 0 4 0 0,-1 1 3 0 0,-48 5 2 0 0,53-5 0 0 0,-23 4 0 0 0,23-3 0 0 0,-23 1 0 0 0,21-2 0 0 0,-26 5 0 0 0,14-2 0 0 0,-14 2 0 0 0,13-2 0 0 0,-43 2 0 0 0,56-6 0 0 0,6 0 0 0 0,1 0 0 0 0,-1 0 0 0 0,1 1 0 0 0,0 0 0 0 0,-1 0 0 0 0,1 1 0 0 0,-13 4 0 0 0,5-1 0 0 0,-4 2 0 0 0,0-2 0 0 0,-20 3 0 0 0,6-1 0 0 0,-21 6 0 0 0,2-1 0 0 0,-50 19 0 0 0,-123 47 1 0 0,211-73 0 0 0,-47 11 13 0 0,24-5-6 0 0,2 0 0 0 0,30-9-6 0 0,-23 1 4 0 0,1-1 2 0 0,-9-2 23 0 0,-67 0 58 0 0,89 0-81 0 0,-2 0 0 0 0,0 0 0 0 0,1 0 2 0 0,-1 0 2 0 0,0 0-8 0 0,2 1 1 0 0,3 2-2 0 0,0-1 3 0 0,0 2 2 0 0,0-2 0 0 0,1 1 0 0 0,-1-1 0 0 0,0 0 2 0 0,-2 0 3 0 0,-2-2-4 0 0,1 0-2 0 0,-1 1-4 0 0,3 1 2 0 0,-2-1-2 0 0,1-1 2 0 0,-2 2-2 0 0,0-2 2 0 0,0 3-2 0 0,-1-3 2 0 0,0 0-2 0 0,0 0 2 0 0,0 0-1 0 0,-1 0 7 0 0,1 0-7 0 0,0 0 1 0 0,0 0-4 0 0,0 0-1 0 0,-1 0 0 0 0,1 0 0 0 0,1 0 0 0 0,1 0 0 0 0,0 0 0 0 0,1 0 0 0 0,-3-3 0 0 0,0-3 0 0 0,-98-25 0 0 0,57 17 0 0 0,37 11 0 0 0,-18-10-1 0 0,23 8-4 0 0,0 0 1 0 0,-2 0-7 0 0,2 4 7 0 0,3 0-1 0 0,2 0 2 0 0,-1 1-2 0 0,0 0 2 0 0,0-3-2 0 0,0 0 2 0 0,-6-4-3 0 0,14 4 5 0 0,-14-6-8 0 0,4 2 4 0 0,2 2 2 0 0,2 0-5 0 0,4 2-7 0 0,2 2 16 0 0,-11-1-18 0 0,11 0 11 0 0,-4-4 3 0 0,3 4-2 0 0,-6-4 3 0 0,-3 0 2 0 0,0-2 0 0 0,2 3 0 0 0,-1-3 0 0 0,1 2 0 0 0,-1 0 0 0 0,-1-4 0 0 0,-32-25-16 0 0,43 34 16 0 0,0 0 0 0 0,1 0 0 0 0,-1-1 0 0 0,0 1 0 0 0,1 0 1 0 0,0-1-1 0 0,-1 1 0 0 0,1-1 0 0 0,-2-2 0 0 0,-6-2-5 0 0,0 2 1 0 0,-21-11-20 0 0,26 14 16 0 0,-3 1 0 0 0,-80 0-110 0 0,84 0 115 0 0,-1 1 0 0 0,0-1 0 0 0,1 1-1 0 0,-1 0 1 0 0,0 1 0 0 0,1-1 0 0 0,0 1 0 0 0,-1-1 0 0 0,1 1 0 0 0,-4 3 0 0 0,-5 1-6 0 0,9-4 4 0 0,-6 2 2 0 0,-2-4-5 0 0,0 0-5 0 0,2 0 3 0 0,7 0 2 0 0,4-1-6 0 0,6-8 11 0 0,2-2-2 0 0,2 1 2 0 0,47-47-8 0 0,-36 34-6 0 0,44-33 0 0 0,-44 38-9 0 0,35-34 1 0 0,-38 32 3 0 0,1 0 0 0 0,1 1 0 0 0,0 1-1 0 0,37-21 1 0 0,-45 32 17 0 0,106-55-70 0 0,-92 48 63 0 0,10-4-2 0 0,-35 17 11 0 0,0 0 0 0 0,0 0 0 0 0,0 0 0 0 0,1 0 0 0 0,-1 1 0 0 0,6-1 0 0 0,2 0 2 0 0,5-3-2 0 0,0 1 0 0 0,0 1 0 0 0,0 0 0 0 0,0 2 0 0 0,0-1 0 0 0,1 2 0 0 0,25 4 0 0 0,216 35 3 0 0,-152-27-9 0 0,-62-9 2 0 0,0 2 0 0 0,44 12 0 0 0,6 3 5 0 0,77 21 2 0 0,-159-38 0 0 0,3 1 0 0 0,1 0 0 0 0,-3 0 0 0 0,-2 1 0 0 0,0-1 0 0 0,-1 0 0 0 0,1-4 0 0 0,-1 0 0 0 0,-6 8 0 0 0,-5 2 0 0 0,-8 0 0 0 0,5-7 1 0 0,0 0 0 0 0,0 0 1 0 0,0-1-1 0 0,0 1 0 0 0,0-1 0 0 0,-7 4 0 0 0,-1 0-1 0 0,-23 14 5 0 0,0-2-1 0 0,-53 22 1 0 0,-5 2 4 0 0,-36 18-8 0 0,-21 9-1 0 0,54-25 0 0 0,-7 3 0 0 0,98-46 0 0 0,-15 9 0 0 0,5-1 0 0 0,0-1 0 0 0,3-2 0 0 0,1-2 0 0 0,3-1 0 0 0,12-12 0 0 0,26-31 0 0 0,2 2 0 0 0,38-35 0 0 0,-61 63 0 0 0,19-16 3 0 0,1 1 1 0 0,51-32-1 0 0,-5 11 29 0 0,2 4 0 0 0,97-38 0 0 0,-82 45 8 0 0,-51 18-16 0 0,-39 15 30 0 0,-3 3-52 0 0,0-1 0 0 0,0 0-1 0 0,-1 1 1 0 0,1-1-1 0 0,0 0 1 0 0,-1 0 0 0 0,1 0-1 0 0,-1 0 1 0 0,1 0-1 0 0,-1 0 1 0 0,1 0 0 0 0,-1-1-1 0 0,-2 2 1 0 0,2-1 1 0 0,-101 53 31 0 0,19-8-14 0 0,-242 110 90 0 0,195-104-60 0 0,-17 15 22 0 0,97-47-37 0 0,-17 8 42 0 0,66-27-69 0 0,2-1 2 0 0,-6 0-11 0 0,6 0 2 0 0,0 0 0 0 0,0 0 0 0 0,-1 0-1 0 0,1 0 1 0 0,0 0 0 0 0,0 0-1 0 0,0 0 1 0 0,0 0 0 0 0,0 0 0 0 0,0 0-1 0 0,0 0 1 0 0,0 0 0 0 0,0 0 0 0 0,0 0-1 0 0,-1-1 1 0 0,1 1 0 0 0,0 0-1 0 0,0 0 1 0 0,0 0 0 0 0,0 0 0 0 0,0 0-1 0 0,0 0 1 0 0,0 0 0 0 0,0 0-1 0 0,0 0 1 0 0,0 0 0 0 0,0 0 0 0 0,0 0-1 0 0,0 0 1 0 0,0 0 0 0 0,0-1-1 0 0,0 1 1 0 0,0 0 0 0 0,0 0 0 0 0,0 0-1 0 0,0 0 1 0 0,0 0 0 0 0,0 0 0 0 0,0 0-1 0 0,0 0 1 0 0,0 0 0 0 0,0 0-1 0 0,0 0 1 0 0,0-1 0 0 0,0 1 0 0 0,0 0-1 0 0,0 0 1 0 0,0 0 0 0 0,0 0-1 0 0,0 0 1 0 0,0 0 0 0 0,0 0 0 0 0,0 0-1 0 0,0 0 1 0 0,0 0 0 0 0,0 0 0 0 0,0 0-1 0 0,0-1 1 0 0,0 1 0 0 0,0 0-1 0 0,1 0 1 0 0,-1 0 0 0 0,0 0 0 0 0,0 0-1 0 0,120-122 29 0 0,-4 5 4 0 0,-65 73-24 0 0,-36 29-6 0 0,0 2 2 0 0,-6 4-2 0 0,-5 5 2 0 0,3-5-4 0 0,-7 9-1 0 0,0 0 0 0 0,1-1 0 0 0,-1 1 0 0 0,0-1 0 0 0,0 1 0 0 0,0-1 0 0 0,0 1 0 0 0,0-1 0 0 0,0 1 0 0 0,0-1 0 0 0,0 1 0 0 0,0-1-1 0 0,0 1 1 0 0,0-1 0 0 0,0 1 0 0 0,0-1 0 0 0,0 1 0 0 0,0-1 0 0 0,0 1 0 0 0,-1-1 0 0 0,-9-9-5 0 0,-6 2 2 0 0,0 1 1 0 0,-1 1 0 0 0,1 1-1 0 0,-1 0 1 0 0,-24-3 0 0 0,9 1-4 0 0,-95-13-25 0 0,-1 2 15 0 0,112 15 11 0 0,4 3 2 0 0,8 0-2 0 0,-3 0 2 0 0,5 0-5 0 0,4-1-4 0 0,12-4 9 0 0,0 0 0 0 0,0 1 0 0 0,29-4 1 0 0,-39 8 1 0 0,54-7-6 0 0,82 2 0 0 0,-45 2-3 0 0,101-4-11 0 0,-128 1 7 0 0,100-20 1 0 0,67-16-2 0 0,-124 24 15 0 0,4 8 0 0 0,-58 6 0 0 0,5 4 0 0 0,1-1 0 0 0,59-8 0 0 0,-113 9 0 0 0,-2-1 0 0 0,30-7 0 0 0,-26 7 0 0 0,-1 1 0 0 0,-1 0 2 0 0,-7 0 4 0 0,-3 11 1 0 0,0 0-1 0 0,-1 1 0 0 0,0-1 0 0 0,-5 13 1 0 0,-1 11 0 0 0,0-8-1 0 0,0 0 1 0 0,-1 0-1 0 0,-2-1 0 0 0,-1 0 1 0 0,-1-1-1 0 0,-1 0 0 0 0,-21 28 1 0 0,11-14 16 0 0,2 1 0 0 0,-32 78 0 0 0,50-107-19 0 0,-2 3 11 0 0,-4 24 0 0 0,9-36-14 0 0,-1 9 5 0 0,2 1 1 0 0,0-2-4 0 0,0-7 2 0 0,3 6-2 0 0,8 0 2 0 0,-7-8-4 0 0,1 0-1 0 0,-1 0 1 0 0,1 0 0 0 0,0 0 0 0 0,0-1-1 0 0,-1 1 1 0 0,1-1 0 0 0,0 0 0 0 0,0-1-1 0 0,-1 1 1 0 0,9-3 0 0 0,2 1-1 0 0,14-3 0 0 0,-1-2 0 0 0,0 0 0 0 0,0-2 0 0 0,-1-1 0 0 0,52-27 0 0 0,3 2-1 0 0,1-1-7 0 0,-76 33 6 0 0,-6 3 0 0 0,40-13-1 0 0,-26 8 3 0 0,-3 0 0 0 0,-1 4 0 0 0,0 1 0 0 0,-1 1 0 0 0,1 2 0 0 0,2 2 0 0 0,-2 2 0 0 0,-1 3 0 0 0,-5 0 0 0 0,-3 1 0 0 0,-2 0 0 0 0,-2 0 2 0 0,-6-1 3 0 0,-3 0-2 0 0,-11 1 4 0 0,0 0 0 0 0,0-1 0 0 0,-27 7 0 0 0,4 1 29 0 0,43-17-30 0 0,0-1 2 0 0,-5 0 2 0 0,5 0 28 0 0,5 1-30 0 0,93 35 15 0 0,-81-32-21 0 0,6 3 5 0 0,1-1 1 0 0,26 3-1 0 0,-24-6-4 0 0,-1-1 1 0 0,1-1-1 0 0,0-1 1 0 0,45-6-1 0 0,73-25-3 0 0,-127 26 0 0 0,1 0 0 0 0,-3-1 0 0 0,-2 1 0 0 0,-1-1 0 0 0,1-1 0 0 0,-63 27 0 0 0,-1-2 0 0 0,-1-2 0 0 0,-65 10 0 0 0,69-18 0 0 0,-40 5 0 0 0,36-9 0 0 0,16-2 0 0 0,-37 8 0 0 0,69-9 1 0 0,-7 0 5 0 0,-11-1-5 0 0,-2 0 9 0 0,25 0 6 0 0,3-2-4 0 0,17-8-10 0 0,0 0 1 0 0,0 1 0 0 0,29-8-1 0 0,9-5 5 0 0,31-9-6 0 0,3-1-1 0 0,-28 7 0 0 0,1 2 0 0 0,86-18 0 0 0,-139 38 0 0 0,4-2 0 0 0,1 3 0 0 0,-5 2 0 0 0,-10 0 0 0 0,-1 0 0 0 0,1 0 0 0 0,-1 0 0 0 0,1 0 0 0 0,-1 0 0 0 0,1 0 0 0 0,-1 0 0 0 0,1 0 0 0 0,-1 0 0 0 0,1 0 0 0 0,-1 0 0 0 0,1 0 0 0 0,-1 0 0 0 0,0 0 0 0 0,1-1 0 0 0,-1 1 0 0 0,1 0 0 0 0,-1 0 0 0 0,1-1 0 0 0,-1 1 0 0 0,0 0 0 0 0,1 0 0 0 0,-1-1 0 0 0,0 1 0 0 0,1 0 0 0 0,-1-1 0 0 0,0 1 0 0 0,1-1 0 0 0,-3-8 0 0 0,1 7 0 0 0,-13-24 0 0 0,-30-40 0 0 0,18 28 0 0 0,-90-150-2 0 0,45 59-12 0 0,6 11-2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8T05:25:49.4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242 1 96 0 0,'9'9'0'0'0,"-3"-3"0"0"0,-2 0 0 0 0,1 1 0 0 0,0-1 0 0 0,3 8 0 0 0,-6-10 0 0 0,30 37 0 0 0,-25-33 0 0 0,-1 0 0 0 0,1-1 0 0 0,-2 2 0 0 0,1-1 0 0 0,-1 1 0 0 0,0 0 0 0 0,-1 0 0 0 0,0 0 0 0 0,5 19 0 0 0,7 70 546 0 0,14 71 795 0 0,-28-160-1218 0 0,1 0 0 0 0,1 0 0 0 0,0 0 1 0 0,6 9-1 0 0,-2-2 182 0 0,-5-13-189 0 0,0 1 1 0 0,0-1-1 0 0,0 0 0 0 0,0 0 1 0 0,0 0-1 0 0,1 0 0 0 0,0-1 1 0 0,5 4-1 0 0,0 0 585 0 0,0-1-329 0 0,-8-5-275 0 0,-1 1 1 0 0,1 0 0 0 0,0-1-1 0 0,0 1 1 0 0,0-1-1 0 0,0 1 1 0 0,0-1 0 0 0,0 0-1 0 0,0 1 1 0 0,0-1 0 0 0,0 0-1 0 0,0 0 1 0 0,2 1-1 0 0,-3-1-73 0 0,0 0-1 0 0,0-1 0 0 0,0 1 0 0 0,1 0 0 0 0,-1 0 0 0 0,0 0 0 0 0,0 0 0 0 0,1 0 0 0 0,-1 0 0 0 0,0 0 0 0 0,0 1 0 0 0,1-1 0 0 0,2 2 346 0 0,-3-2-346 0 0,0 0 0 0 0,0 0 0 0 0,0 1 0 0 0,0-1 0 0 0,0 0 0 0 0,0 0 0 0 0,0 0 0 0 0,0 1 0 0 0,0-1 0 0 0,0 0 0 0 0,0 0 0 0 0,0 1 0 0 0,0-1 0 0 0,-4 12 1225 0 0,2-8-1484 0 0,1-3 256 0 0,0 1 1 0 0,0-1-1 0 0,-1 1 1 0 0,1-1-1 0 0,-1 0 0 0 0,1 1 1 0 0,-1-1-1 0 0,0 0 0 0 0,1 0 1 0 0,-1 0-1 0 0,0-1 0 0 0,0 1 1 0 0,0 0-1 0 0,1-1 1 0 0,-1 1-1 0 0,0-1 0 0 0,-3 1 1 0 0,2-1 21 0 0,-16 4 108 0 0,0 0-1 0 0,0-2 0 0 0,0-1 0 0 0,-1 0 0 0 0,1-1 0 0 0,-22-3 0 0 0,-55-19 291 0 0,62 17-134 0 0,16 1-168 0 0,0 1 1 0 0,0 1 0 0 0,0 1-1 0 0,-1 0 1 0 0,-30 4 0 0 0,41-3 16 0 0,0 0 1 0 0,-16-2-1 0 0,9 1 1085 0 0,19 0-1138 0 0,59-26 155 0 0,34-15 167 0 0,-90 39-389 0 0,-1 1-1 0 0,1-1 1 0 0,8 0 0 0 0,16-7 91 0 0,-25 8-109 0 0,0 0 0 0 0,0 1 0 0 0,0 0-1 0 0,1 0 1 0 0,-1 0 0 0 0,9 0 0 0 0,7-1 43 0 0,-14 2-39 0 0,0 0 0 0 0,14 2 1 0 0,15 0 50 0 0,-29-2-61 0 0,0 0 0 0 0,0 1 0 0 0,-1 0 0 0 0,13 4 0 0 0,3 0 19 0 0,-20-5-20 0 0,3 1 1 0 0,12-2 31 0 0,-17 1-10 0 0,-3 2-23 0 0,-9 7-2 0 0,0-1-1 0 0,0-1 1 0 0,-1 0 0 0 0,0-1-1 0 0,-20 8 1 0 0,15-6 4 0 0,0 0 0 0 0,0 1 0 0 0,1 1 0 0 0,-19 15 0 0 0,-20 12 59 0 0,52-34-65 0 0,0-1 1 0 0,0 0-1 0 0,-1 0 0 0 0,1 0 0 0 0,-1 0 0 0 0,1 0 0 0 0,-8 2 1 0 0,9-4 2 0 0,-1 1 0 0 0,1 0 0 0 0,1 0 0 0 0,-1 0 0 0 0,0 0 0 0 0,0 0 0 0 0,0 0 0 0 0,0 1 0 0 0,1-1 0 0 0,-1 0 0 0 0,-2 3 0 0 0,2-1 246 0 0,2-5-236 0 0,0-8-2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8T05:26:04.2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455 209 96 0 0,'-24'25'0'0'0,"0"1"95"0"0,22-23-79 0 0,0 0 0 0 0,0 0 0 0 0,1 1 0 0 0,-1-1 1 0 0,1 0-1 0 0,0 1 0 0 0,0 0 0 0 0,0-1 0 0 0,0 1 0 0 0,0-1 1 0 0,1 7-1 0 0,0 43 196 0 0,0-49-185 0 0,1 2 3 0 0,1 1 0 0 0,-1-1-1 0 0,1 0 1 0 0,0 0 0 0 0,1 0 0 0 0,-1 0-1 0 0,1 0 1 0 0,4 6 0 0 0,10 21 78 0 0,-8-6-30 0 0,-7-19-51 0 0,0-1 0 0 0,1 0 1 0 0,0 0-1 0 0,0 1 0 0 0,1-2 0 0 0,8 13 0 0 0,40 51 338 0 0,-41-47-186 0 0,-9-17-134 0 0,-1-4 10 0 0,-2 6 765 0 0,-9-21-659 0 0,-11-25-126 0 0,10 16 35 0 0,-1 1 0 0 0,0 0 0 0 0,-1 1 0 0 0,-2 0-1 0 0,0 1 1 0 0,-35-34 0 0 0,41 45 6 0 0,1-1-1 0 0,-9-13 0 0 0,12 16-41 0 0,1 0 0 0 0,-1 0-1 0 0,-1 0 1 0 0,1 0 0 0 0,-1 1 0 0 0,0 0-1 0 0,-11-7 1 0 0,0 2 161 0 0,13 8-132 0 0,0-1 0 0 0,-1 1 0 0 0,1 0 0 0 0,-1 0 0 0 0,1 0 0 0 0,-1 0 0 0 0,1 1 0 0 0,-1 0 0 0 0,0 0 0 0 0,0 0 0 0 0,0 1 0 0 0,-6-1 0 0 0,-23 1 449 0 0,33 1-493 0 0,0-1 1 0 0,0 0 0 0 0,0 0 0 0 0,0 0 0 0 0,0 1 0 0 0,0-1 0 0 0,0 0 0 0 0,1 1 0 0 0,-1-1 0 0 0,0 1 0 0 0,0-1 0 0 0,1 1 0 0 0,-1-1 0 0 0,0 1 0 0 0,0 0 0 0 0,0 1 0 0 0,-2 0 32 0 0,0 0 15 0 0,0 1-1 0 0,0 0 0 0 0,0-1 0 0 0,0 1 0 0 0,0 0 0 0 0,0 1 0 0 0,1-1 0 0 0,0 0 0 0 0,-1 1 0 0 0,1-1 0 0 0,0 1 0 0 0,1 0 0 0 0,-1 0 0 0 0,1 0 0 0 0,0 0 0 0 0,-2 6 0 0 0,-2 4 263 0 0,4-13-313 0 0,0 0 1 0 0,0 1 0 0 0,1-1 0 0 0,-1 0 0 0 0,1 0 0 0 0,0 0 0 0 0,-1 0 0 0 0,1 1 0 0 0,0-1 0 0 0,-1 0 0 0 0,1 0 0 0 0,0 1 0 0 0,0 1-1 0 0,0 2 36 0 0,0 0-1 0 0,0 0 0 0 0,1-1 0 0 0,-1 1 0 0 0,1 0 0 0 0,0-1 0 0 0,1 1 0 0 0,-1-1 1 0 0,1 1-1 0 0,0-1 0 0 0,0 1 0 0 0,0-1 0 0 0,0 0 0 0 0,1 0 0 0 0,0 0 1 0 0,-1-1-1 0 0,2 1 0 0 0,-1-1 0 0 0,4 4 0 0 0,14 12 205 0 0,1-1 0 0 0,36 23 0 0 0,-38-27-161 0 0,-16-11-61 0 0,0 0 0 0 0,0 0 0 0 0,1 0 0 0 0,-1 0 0 0 0,1-1 0 0 0,-1 0 0 0 0,1 0 0 0 0,0 0 0 0 0,0 0 0 0 0,0-1 0 0 0,0 0 0 0 0,8 1 0 0 0,-10-2-10 0 0,0 0 0 0 0,-1 0-1 0 0,1-1 1 0 0,0 1 0 0 0,0-1-1 0 0,0 0 1 0 0,-1 1-1 0 0,1-1 1 0 0,0-1 0 0 0,-1 1-1 0 0,1 0 1 0 0,-1-1 0 0 0,1 1-1 0 0,-1-1 1 0 0,0 1 0 0 0,1-1-1 0 0,-1 0 1 0 0,0 0-1 0 0,0 0 1 0 0,-1-1 0 0 0,4-3-1 0 0,-5 5-19 0 0,1-1 1 0 0,-1 0-1 0 0,1 0 0 0 0,-1 1 0 0 0,0-1 0 0 0,0 0 0 0 0,0 0 0 0 0,0 0 0 0 0,0 1 0 0 0,0-1 0 0 0,-1-3 0 0 0,1-1 18 0 0,-1 1-15 0 0,1 1 1 0 0,-1 0-1 0 0,0-1 0 0 0,0 1 0 0 0,-1 0 1 0 0,-3-8-1 0 0,-1-2 2 0 0,-3-9 2 0 0,-1 1 1 0 0,-1 1-1 0 0,-16-23 0 0 0,9 15 0 0 0,2-1 6 0 0,12 22-10 0 0,0-1 1 0 0,-1 1-1 0 0,0 0 1 0 0,0 0-1 0 0,-1 0 1 0 0,-10-10-1 0 0,-12-9 15 0 0,19 17-9 0 0,0 1 1 0 0,-12-9 0 0 0,4 3-9 0 0,15 12-3 0 0,0 1-1 0 0,0 0 1 0 0,0 0-1 0 0,-1 0 1 0 0,1 0-1 0 0,0 0 1 0 0,-1 0 0 0 0,0 1-1 0 0,1-1 1 0 0,-1 1-1 0 0,0 0 1 0 0,-5-2-1 0 0,-5 0 3 0 0,9 2-1 0 0,1 0 1 0 0,-1 0-1 0 0,1 1 1 0 0,-1-1 0 0 0,0 1-1 0 0,1 0 1 0 0,-5 0-1 0 0,-24 5 5 0 0,19-2-6 0 0,11-2-1 0 0,1 0 0 0 0,-1 0 1 0 0,1 0-1 0 0,0 0 1 0 0,-1 0-1 0 0,1 0 0 0 0,0 0 1 0 0,0 1-1 0 0,0-1 1 0 0,0 0-1 0 0,0 1 0 0 0,0-1 1 0 0,0 1-1 0 0,0-1 1 0 0,1 1-1 0 0,-1-1 0 0 0,1 1 1 0 0,-1-1-1 0 0,1 1 1 0 0,-1 0-1 0 0,1-1 0 0 0,0 1 1 0 0,0 2-1 0 0,0 5 12 0 0,0 0-1 0 0,0 0 1 0 0,3 11 0 0 0,-2-9-8 0 0,1 6 20 0 0,1 0 0 0 0,1 0-1 0 0,1 0 1 0 0,0 0 0 0 0,1-1-1 0 0,9 19 1 0 0,-11-28 3 0 0,-1 0-1 0 0,1-1 0 0 0,0 1 0 0 0,1-1 1 0 0,0 0-1 0 0,0 0 0 0 0,0 0 1 0 0,1-1-1 0 0,-1 0 0 0 0,1 0 1 0 0,1 0-1 0 0,-1-1 0 0 0,1 0 0 0 0,-1 0 1 0 0,1-1-1 0 0,11 4 0 0 0,41 16 235 0 0,-41-14-111 0 0,39 10 0 0 0,-52-18-120 0 0,1 1-1 0 0,0-2 1 0 0,0 1-1 0 0,0 0 1 0 0,0-1 0 0 0,0 0-1 0 0,0-1 1 0 0,0 1-1 0 0,0-1 1 0 0,-1 0-1 0 0,7-2 1 0 0,-10 2-11 0 0,-1 1-1 0 0,1-1 1 0 0,0 0-1 0 0,-1 1 1 0 0,1-1-1 0 0,0 0 1 0 0,-1 0-1 0 0,1 0 1 0 0,-1 0-1 0 0,1 0 1 0 0,-1-1 0 0 0,0 1-1 0 0,0 0 1 0 0,1-1-1 0 0,-1 1 1 0 0,0-1-1 0 0,0 1 1 0 0,0-1-1 0 0,0 1 1 0 0,-1-1-1 0 0,1 0 1 0 0,0 1 0 0 0,-1-1-1 0 0,1 0 1 0 0,-1 0-1 0 0,0 1 1 0 0,1-5-1 0 0,-1-1 2 0 0,-1 1-1 0 0,0-1 0 0 0,0 0 1 0 0,0 0-1 0 0,-5-11 0 0 0,3 7 14 0 0,-4-12 16 0 0,-13-26 0 0 0,-1-4 0 0 0,17 43-36 0 0,-1 1 0 0 0,0-1 0 0 0,-7-10 0 0 0,6 10 10 0 0,0 0 0 0 0,-9-20 0 0 0,11 22-10 0 0,0 0 0 0 0,0 0 0 0 0,-1 0 0 0 0,-1 1 0 0 0,1 0 0 0 0,-8-7 0 0 0,-2-4 16 0 0,12 15-18 0 0,0 0-1 0 0,0 0 1 0 0,0 0-1 0 0,-1 0 1 0 0,0 0-1 0 0,-5-2 1 0 0,-6-5 67 0 0,13 9-65 0 0,1 0-1 0 0,-1 0 1 0 0,1 0-1 0 0,-1 0 0 0 0,0 0 1 0 0,0 1-1 0 0,1-1 1 0 0,-1 1-1 0 0,0-1 1 0 0,0 1-1 0 0,0 0 1 0 0,-3-1-1 0 0,3 1-9 0 0,-1 0 35 0 0,2 1 6 0 0,0-1-42 0 0,-1 1 15 0 0,0 1 1 0 0,0-1-1 0 0,0 0 0 0 0,0 1 1 0 0,0-1-1 0 0,0 1 1 0 0,0-1-1 0 0,0 1 1 0 0,0 0-1 0 0,1 0 0 0 0,-1 0 1 0 0,1 0-1 0 0,-1 0 1 0 0,1 0-1 0 0,0 1 1 0 0,0-1-1 0 0,0 0 1 0 0,0 0-1 0 0,0 1 0 0 0,1-1 1 0 0,-1 1-1 0 0,1-1 1 0 0,-1 4-1 0 0,-1 19 50 0 0,1 0-1 0 0,1 0 0 0 0,1 1 1 0 0,1-1-1 0 0,10 42 0 0 0,30 53 138 0 0,-28-83-124 0 0,-11-29-63 0 0,1-1 0 0 0,1 1 1 0 0,-1-1-1 0 0,11 12 0 0 0,3 6 37 0 0,-10-14-6 0 0,1-1-1 0 0,1 1 1 0 0,21 16 0 0 0,-17-15 0 0 0,-12-10-33 0 0,1 0 0 0 0,0 0 0 0 0,0-1 0 0 0,0 1 0 0 0,0-1 0 0 0,0 0 0 0 0,0 0 0 0 0,1 0 0 0 0,-1 0 0 0 0,5 0 0 0 0,-6-1 12 0 0,12 0 79 0 0,-9 0-85 0 0,-1 1 0 0 0,0-1 0 0 0,1 1 0 0 0,6 2 1 0 0,-9-2-7 0 0,-1 0-8 0 0,-1 1 1 0 0,0-1 1 0 0,1 0 0 0 0,-1 1 0 0 0,0-1-1 0 0,0 1 1 0 0,0-1 0 0 0,0 0 0 0 0,0 1 0 0 0,0-1-1 0 0,-1 0 1 0 0,1 2 0 0 0,-1-1 25 0 0,-1-2-17 0 0,-23 0 224 0 0,23 0-167 0 0,11 0-80 0 0,-8 0 3 0 0,21 0-35 0 0,9 2-8 0 0,-30-2 45 0 0,-1 0-1 0 0,0 0 0 0 0,0 0 1 0 0,1 0-1 0 0,-1 0 1 0 0,0 0-1 0 0,1 0 0 0 0,-1 0 1 0 0,0 0-1 0 0,0 0 1 0 0,1 0-1 0 0,-1 0 1 0 0,0 1-1 0 0,0-1 0 0 0,1 0 1 0 0,-1 0-1 0 0,0 0 1 0 0,0 1-1 0 0,0-1 0 0 0,1 0 1 0 0,-1 0-1 0 0,0 0 1 0 0,0 1-1 0 0,0-1 0 0 0,0 0 1 0 0,0 0-1 0 0,1 1 1 0 0,-1-1-1 0 0,0 0 1 0 0,0 1-1 0 0,0-1 0 0 0,0 1 0 0 0,0-1 0 0 0,0 0 0 0 0,1 1 0 0 0,-1-1 0 0 0,0 1 0 0 0,0-1 0 0 0,1 0 0 0 0,-1 1 0 0 0,0-1 0 0 0,0 0 0 0 0,1 1 0 0 0,-1-1 0 0 0,0 0 0 0 0,1 0 0 0 0,-1 1 0 0 0,1-1 0 0 0,-1 0 0 0 0,1 1 0 0 0,10 1-16 0 0,-6 0-38 0 0,-14-2 32 0 0,-11 0 12 0 0,-1 1 3 0 0,1-2 0 0 0,-1 0 0 0 0,-27-5 0 0 0,-35-15-6 0 0,70 20 14 0 0,0-2 0 0 0,-1 1 0 0 0,-1-1 0 0 0,-1 1 1 0 0,5 0 4 0 0,2 2-2 0 0,7 0 12 0 0,0-1-6 0 0,-5-1 4 0 0,5 1 5 0 0,-6 1 60 0 0,23 0-72 0 0,0 0 0 0 0,0 1 0 0 0,0 0 0 0 0,0 2 0 0 0,20 4 0 0 0,122 41 129 0 0,-155-47-130 0 0,1 1 1 0 0,0-1-1 0 0,0 0 1 0 0,-1 1 0 0 0,1-1-1 0 0,3 4 1 0 0,-4-4-7 0 0,0 1 9 0 0,-2-2-6 0 0,0 1 0 0 0,0-1 0 0 0,0 1 0 0 0,1-1 0 0 0,-1 1 0 0 0,0-1 0 0 0,0 1 0 0 0,1-1 0 0 0,-1 1 0 0 0,0-1 0 0 0,1 1 0 0 0,-1-1 0 0 0,1 0 0 0 0,-1 1 0 0 0,0-1 0 0 0,1 1 0 0 0,-1-1 0 0 0,1 0 0 0 0,-1 0 0 0 0,1 1 0 0 0,-1-1 0 0 0,1 0 0 0 0,-1 0 0 0 0,1 0 0 0 0,-1 1 0 0 0,1-1 0 0 0,-1 0 0 0 0,1 0 0 0 0,0 0 0 0 0,-1 0 0 0 0,1 0 0 0 0,23 1 281 0 0,-18-2-238 0 0,93 1 139 0 0,-88 0-184 0 0,-2 0 2 0 0,-6 2 3 0 0,5 2-2 0 0,4 7 16 0 0,-11-10-16 0 0,1 1 0 0 0,-1-1 0 0 0,0 0 1 0 0,1 0-1 0 0,-1 0 0 0 0,0 0 0 0 0,1 0 0 0 0,0 0 0 0 0,-1 0 0 0 0,1 0 0 0 0,-1-1 0 0 0,1 1 0 0 0,3 0 0 0 0,1 4 8 0 0,0 2 18 0 0,6-1 22 0 0,-8-5 63 0 0,-11 0-69 0 0,5 1-38 0 0,-1 0 0 0 0,1 0-1 0 0,-1 1 1 0 0,1-1 0 0 0,0 0 0 0 0,-4 6 0 0 0,3-4 6 0 0,-1-1 1 0 0,0 0 0 0 0,0 0-1 0 0,0 0 1 0 0,0 0 0 0 0,-6 2-1 0 0,3-1 2 0 0,-13 7 91 0 0,0-2 0 0 0,-1 0 0 0 0,-40 11 0 0 0,57-19-87 0 0,-1-1 0 0 0,1 1 0 0 0,0-1-1 0 0,-1 0 1 0 0,1 0 0 0 0,-1-1 0 0 0,1 1-1 0 0,0-1 1 0 0,-1 0 0 0 0,1 0-1 0 0,0 0 1 0 0,0-1 0 0 0,0 1 0 0 0,0-1-1 0 0,-6-4 1 0 0,4 3-2 0 0,1 1 0 0 0,-1-1 0 0 0,0 1 1 0 0,-8-2-1 0 0,13 4-16 0 0,1 0 0 0 0,0 0 0 0 0,-1 0 0 0 0,1 0 0 0 0,-1 0 1 0 0,1 0-1 0 0,0 0 0 0 0,-1 0 0 0 0,1 0 0 0 0,0 0 0 0 0,-1-1 0 0 0,1 1 0 0 0,0 0 1 0 0,-1 0-1 0 0,1 0 0 0 0,0-1 0 0 0,0 1 0 0 0,-1 0 0 0 0,1 0 0 0 0,0-1 1 0 0,0 1-1 0 0,-1 0 0 0 0,1 0 0 0 0,0-1 0 0 0,0 1 0 0 0,-1-1 0 0 0,1 1 1 0 0,0-1 0 0 0,0 1-1 0 0,-1-1 1 0 0,1 1-1 0 0,0 0 1 0 0,-1-1 0 0 0,1 1-1 0 0,0-1 1 0 0,-1 1-1 0 0,1 0 1 0 0,-1-1 0 0 0,1 1-1 0 0,-1 0 1 0 0,1-1-1 0 0,0 1 1 0 0,-1 0 0 0 0,1 0-1 0 0,-1 0 1 0 0,0-1-1 0 0,-22-8 82 0 0,21 8-50 0 0,0 0-11 0 0,0-2-15 0 0,-26-11 58 0 0,24 12-60 0 0,-3-2-2 0 0,3 2 2 0 0,-3-1-2 0 0,5 2 3 0 0,1-1 1 0 0,-5-5-3 0 0,4 5 8 0 0,3 1-11 0 0,0 0 0 0 0,0 0 0 0 0,-1 1-1 0 0,1-1 1 0 0,0 0 0 0 0,0 1 0 0 0,0-1 0 0 0,0 0 0 0 0,0 1-1 0 0,0-1 1 0 0,1 0 0 0 0,-2 1 0 0 0,1 0-1 0 0,-1-1 1 0 0,1 1-1 0 0,-1-1 0 0 0,1 1 1 0 0,0-1-1 0 0,-1 1 0 0 0,1 0 1 0 0,-1-1-1 0 0,1 1 1 0 0,0 0-1 0 0,-1 0 0 0 0,1 0 1 0 0,0-1-1 0 0,-1 1 0 0 0,1 0 1 0 0,0 0-1 0 0,0 0 1 0 0,0 0-1 0 0,2 0 0 0 0,-1 0 0 0 0,0 0 0 0 0,1 0 0 0 0,-1-1 0 0 0,0 1 0 0 0,0-1 0 0 0,1 0 1 0 0,-1 1-1 0 0,0-1 0 0 0,4-3 0 0 0,5-1-3 0 0,0 1-2 0 0,-6 2-6 0 0,0 0 1 0 0,-1 0 0 0 0,1 0 0 0 0,0 1-1 0 0,0 0 1 0 0,0 0 0 0 0,1 0-1 0 0,9 0 1 0 0,10 0-48 0 0,14-1-90 0 0,8-1-115 0 0,-33 3 205 0 0,5 0-41 0 0,22-2-1 0 0,-40 2 87 0 0,2 0 5 0 0,7 0 6 0 0,1 0 2 0 0,0 0 2 0 0,2 0 3 0 0,-3 0-1 0 0,-8 0-2 0 0,-1 0 0 0 0,1 0 1 0 0,-1 1-1 0 0,1-1 0 0 0,-1 1 0 0 0,1-1 0 0 0,-1 1 0 0 0,1-1 0 0 0,-1 1 0 0 0,1 0 1 0 0,-1 0-1 0 0,0 0 0 0 0,1 0 0 0 0,0 1 0 0 0,11 7 11 0 0,79 38 205 0 0,-90-47-185 0 0,0 2-5 0 0,1-1 5 0 0,0 0 0 0 0,0 0 0 0 0,1 0 0 0 0,-1 0 0 0 0,1-1 1 0 0,-1 1-1 0 0,0-1 0 0 0,1 0 0 0 0,5 0 0 0 0,-7 0-4 0 0,-2 0-26 0 0,0 1 1 0 0,1 0-1 0 0,-1 0 0 0 0,0 0 1 0 0,1 0-1 0 0,-1-1 1 0 0,1 1-1 0 0,-1 0 0 0 0,1 0 1 0 0,-1-1-1 0 0,1 1 0 0 0,1 1 1 0 0,-2-1 3 0 0,2 1 54 0 0,-2-2-60 0 0,0 0 1 0 0,1 0-1 0 0,-1 0 0 0 0,0 0 1 0 0,0 0-1 0 0,1 0 0 0 0,-1 0 1 0 0,0 1-1 0 0,0-1 0 0 0,1 0 0 0 0,-1 0 1 0 0,0 0-1 0 0,0 0 0 0 0,0 0 1 0 0,1 0-1 0 0,-1 1 0 0 0,0-1 1 0 0,0 0-1 0 0,0 0 0 0 0,0 0 1 0 0,1 1-1 0 0,-1-1 0 0 0,0 0 1 0 0,0 0-1 0 0,0 0 0 0 0,0 1 0 0 0,8 7 59 0 0,16 2 1 0 0,-21-9-16 0 0,-1 1-29 0 0,6 5 2 0 0,-6-5 3 0 0,0-1-4 0 0,16 13 81 0 0,-16-13-86 0 0,1-1 0 0 0,-1 1 0 0 0,0-1 0 0 0,1 1 0 0 0,-1-1 0 0 0,0 0 0 0 0,1 0 0 0 0,-1 0 0 0 0,0 0 0 0 0,5-1 0 0 0,3 0 29 0 0,33 1 128 0 0,-41 0-153 0 0,-1 0 3 0 0,32 0 189 0 0,-31 0-137 0 0,-1 0-33 0 0,7 0 1 0 0,-6 0 18 0 0,-1 0-30 0 0,7 0 6 0 0,-7 0 17 0 0,1 0-30 0 0,5 0 1 0 0,-5 0-2 0 0,-1 2 2 0 0,25 29 124 0 0,-24-29-121 0 0,0-1-16 0 0,16 17 50 0 0,-16-16-36 0 0,17 4 34 0 0,-17-6-40 0 0,2 0 5 0 0,17 1 22 0 0,-3 16 3 0 0,-16-16-28 0 0,-1 0-15 0 0,-1 0-1 0 0,1 0 1 0 0,0-1-1 0 0,-1 1 0 0 0,1 0 1 0 0,0 0-1 0 0,-1-1 0 0 0,1 1 1 0 0,0-1-1 0 0,0 1 1 0 0,0-1-1 0 0,0 1 0 0 0,-1-1 1 0 0,1 1-1 0 0,0-1 0 0 0,0 0 1 0 0,0 0-1 0 0,0 1 1 0 0,0-1-1 0 0,0 0 0 0 0,0 0 1 0 0,1 0-1 0 0,0 0 15 0 0,0 0-9 0 0,5 0 0 0 0,-5 0 0 0 0,-1 0 0 0 0,7 0 2 0 0,-5 0 3 0 0,4 0-4 0 0,-3 0-1 0 0,3 0 0 0 0,-3 0 0 0 0,5 0 0 0 0,2 0 0 0 0,3 0 0 0 0,-8 0-8 0 0,11-8 18 0 0,-8 6-12 0 0,28-10 26 0 0,-27 9-24 0 0,1 1-1 0 0,0-1-6 0 0,0 3-1 0 0,9 0-2 0 0,-19 0-10 0 0,23 0-78 0 0,-17 0 82 0 0,47 0-40 0 0,-43 0 48 0 0,0 0 0 0 0,-1 0 0 0 0,1 0 0 0 0,0 0 0 0 0,0 0 0 0 0,0 0 0 0 0,-1 0 0 0 0,1 0 0 0 0,0 0 0 0 0,0 0 0 0 0,0 0 0 0 0,-2 0-1 0 0,-6 2-4 0 0,6 9 3 0 0,0-1 1 0 0,-5-6-4 0 0,3 3 2 0 0,-3-5-2 0 0,3 1 2 0 0,-3-3-2 0 0,3 0 2 0 0,-4 0-2 0 0,5 0 1 0 0,-5 0-8 0 0,4 0 2 0 0,-3 0 4 0 0,3 0 3 0 0,-3 0-2 0 0,28 0-5 0 0,-10 0 2 0 0,-1 0 0 0 0,1 0 0 0 0,10 0-8 0 0,-21 2 16 0 0,0 5 0 0 0,-2 0 0 0 0,0-2 3 0 0,-2 0 14 0 0,-3-2-16 0 0,10 0 18 0 0,-12-3-11 0 0,0 0 2 0 0,0 0 0 0 0,1 0 0 0 0,-1 0 0 0 0,0 0 0 0 0,0 0-1 0 0,4 0 1 0 0,-5 0-15 0 0,1 0 23 0 0,18 0 91 0 0,-19 0-73 0 0,23 0 188 0 0,17-1-1 0 0,-39 1-167 0 0,0-1-27 0 0,16-3 92 0 0,-16 3-66 0 0,-1 0-31 0 0,52-17 263 0 0,-52 17-259 0 0,7 0 2 0 0,1-3 1 0 0,11 1 115 0 0,0 2 0 0 0,36 1-1 0 0,0 1-115 0 0,-51-2-25 0 0,14-3-3 0 0,-18 3-3 0 0,41-5 9 0 0,-26 3-8 0 0,-5 1 0 0 0,-10 2 0 0 0,0 0 0 0 0,0 0 0 0 0,0 0 0 0 0,0 0 0 0 0,0 0 0 0 0,-1-1 0 0 0,1 1 0 0 0,0 0 0 0 0,0 0 0 0 0,0-1 0 0 0,0 1 0 0 0,-1-1 0 0 0,1 1 0 0 0,0 0 0 0 0,0-1 0 0 0,-1 0 0 0 0,2 0 0 0 0,15-2 8 0 0,-14 2-8 0 0,26 1 8 0 0,-18 0-8 0 0,0 0 0 0 0,0 0 0 0 0,-1 0 0 0 0,-1 1 2 0 0,-5 0 3 0 0,3 3-2 0 0,-3-3 3 0 0,3 2 4 0 0,-3-1 3 0 0,3 2-4 0 0,-5-2-1 0 0,-1-1 0 0 0,26 28 56 0 0,-25-27-56 0 0,0 1-1 0 0,1 0 0 0 0,-1-1 0 0 0,1 1 0 0 0,-1-1 0 0 0,6 5 0 0 0,-6-6 6 0 0,0 1-4 0 0,1-1-3 0 0,1 1 0 0 0,-1-1-1 0 0,1 1 1 0 0,0-1 0 0 0,0 0 0 0 0,6 0-1 0 0,15 5 26 0 0,60-6 41 0 0,-76-1-71 0 0,2-3-1 0 0,0 0 0 0 0,-1 2 0 0 0,1-1 0 0 0,0 2 0 0 0,0 1 0 0 0,1-2 0 0 0,21-8-8 0 0,-6 0-5 0 0,-24 10 11 0 0,34-10-24 0 0,-34 10 21 0 0,5-1 2 0 0,2-3-2 0 0,1 3 2 0 0,0-1-2 0 0,-2 0 2 0 0,-6 1-2 0 0,6 0 3 0 0,2 0 2 0 0,0 1 0 0 0,0 0 0 0 0,0 0 0 0 0,0 0 0 0 0,2-1 0 0 0,-3-7 0 0 0,1 4 0 0 0,0-1 0 0 0,3 0 0 0 0,2 0 0 0 0,0-1 0 0 0,0 1 0 0 0,10-2 3 0 0,-21 5 0 0 0,-1-2-2 0 0,13-9 1 0 0,-15 12-3 0 0,24-15 9 0 0,-21 12-8 0 0,22-12 8 0 0,-21 13-8 0 0,20-14 8 0 0,-21 13-8 0 0,14-8 8 0 0,13-4 0 0 0,-21 10-8 0 0,0 1 0 0 0,0-1 0 0 0,0 0 0 0 0,-1-3 0 0 0,1 5 0 0 0,0 4 0 0 0,0 0 0 0 0,21 0 8 0 0,-10 0 8 0 0,0 0-8 0 0,81 0 34 0 0,-98 0-37 0 0,38 0 19 0 0,-13 0-15 0 0,3 0-1 0 0,-22 0-8 0 0,-1 0 0 0 0,1 0 0 0 0,0-1 0 0 0,0-1 0 0 0,0-3 0 0 0,0 1 0 0 0,-1 2 0 0 0,1 0 0 0 0,-3 1 2 0 0,-4 1 3 0 0,7 0-4 0 0,2-1-1 0 0,-2 0 2 0 0,0-2 3 0 0,0 0-2 0 0,-1 2 2 0 0,1 1-2 0 0,0-3 2 0 0,0 3-1 0 0,0-2 7 0 0,-1 1-7 0 0,1-1 1 0 0,0 1-4 0 0,0 1-1 0 0,-2 0 2 0 0,-6 0 3 0 0,5 0-2 0 0,-5 0 2 0 0,4 0-2 0 0,-3 0 2 0 0,3 0-2 0 0,-3 0 2 0 0,3 0-2 0 0,-3 0 2 0 0,3 0-2 0 0,16 0 29 0 0,-21 0-26 0 0,0 0 1 0 0,5 0-4 0 0,-3 0 2 0 0,3 0-2 0 0,-4 0 2 0 0,7-5-2 0 0,7-4 3 0 0,-15 7-6 0 0,15-12 15 0 0,-10 8-11 0 0,25-15 43 0 0,-30 19-41 0 0,0 1 1 0 0,3-1 5 0 0,0-1 1 0 0,1 1-1 0 0,8-2 0 0 0,-6-1-3 0 0,-7 5-6 0 0,-1-1-1 0 0,1 0 0 0 0,0 1 0 0 0,-1-1 0 0 0,1 1 0 0 0,0-1 0 0 0,0 1 0 0 0,0-1 1 0 0,0 1-1 0 0,0 0 0 0 0,0 0 0 0 0,-1-1 0 0 0,1 1 0 0 0,0 0 0 0 0,0 0 1 0 0,2 0-1 0 0,-3 0 0 0 0,0 0 0 0 0,1 0-1 0 0,-1 0 0 0 0,1 0 0 0 0,-1 0 1 0 0,0 1-1 0 0,1-1 0 0 0,-1 0 0 0 0,1 0 0 0 0,-1 0 1 0 0,0 0-1 0 0,1 0 0 0 0,-1 0 0 0 0,1-1 1 0 0,-1 1-1 0 0,0 0 0 0 0,1 0 0 0 0,-1 0 0 0 0,1 0 1 0 0,-1 0-1 0 0,0 0 0 0 0,1-1 0 0 0,-1 1 1 0 0,1 0-1 0 0,-1 0 0 0 0,1-1 0 0 0,6-6 7 0 0,-5 5 40 0 0,-2 2-46 0 0,1-1 0 0 0,0 1-1 0 0,-1-1 1 0 0,1 1-1 0 0,-1-1 1 0 0,1 0 0 0 0,0 1-1 0 0,-1-1 1 0 0,1 1 0 0 0,-1-1-1 0 0,0 0 1 0 0,1 0 0 0 0,-1 1-1 0 0,1-2 1 0 0,-1 1-1 0 0,1 0 0 0 0,-1 0 0 0 0,0 0 0 0 0,1 1 0 0 0,-1-1 0 0 0,1 0 0 0 0,-1 1 0 0 0,1-1 0 0 0,-1 0-1 0 0,1 1 1 0 0,0-1 0 0 0,-1 1 0 0 0,1-1 0 0 0,0 0 0 0 0,1 0 0 0 0,-1 0 2 0 0,1 0 0 0 0,-1-1 0 0 0,1 1 0 0 0,-1-1 0 0 0,0 1 0 0 0,1-1 1 0 0,-1 1-1 0 0,0-1 0 0 0,0 0 0 0 0,1-2 0 0 0,-1 2 3 0 0,0 0-2 0 0,-1 0-1 0 0,1 0 1 0 0,-1 0 0 0 0,1 0-1 0 0,-1 0 1 0 0,0 0-1 0 0,0 0 1 0 0,0-4-1 0 0,1 5 1 0 0,-1 0-1 0 0,0-1 0 0 0,0 1 0 0 0,1 0 0 0 0,-1-1 1 0 0,1 1-1 0 0,-1 0 0 0 0,1 0 0 0 0,0 0 0 0 0,-1-1 1 0 0,1 1-1 0 0,0 0 0 0 0,1-1 0 0 0,-1 0-6 0 0,0 1 17 0 0,11-19 13 0 0,-11 18-15 0 0,-1 1-4 0 0,3-5-5 0 0,-1 2 2 0 0,5-3-2 0 0,-4 3 2 0 0,-2-5-4 0 0,-1-1-1 0 0,0 1 2 0 0,0 7 4 0 0,2 2 1 0 0,6 2-4 0 0,0 8 2 0 0,-3 1-2 0 0,1 0 5 0 0,-1 0 5 0 0,1 0-5 0 0,-1-1-5 0 0,0 1 3 0 0,1 0 2 0 0,-3 0-1 0 0,-3 0-4 0 0,0 2 3 0 0,1 21 12 0 0,0-29-15 0 0,-1 0 0 0 0,0 1 0 0 0,-1-1 0 0 0,1 0 0 0 0,-1 0 0 0 0,0 0 0 0 0,0 0 0 0 0,-1 0 0 0 0,-3 9 0 0 0,0 1 5 0 0,0 1 0 0 0,-1-2 0 0 0,1-4 0 0 0,-1 0 0 0 0,2-1 2 0 0,-12 13 30 0 0,15-20-26 0 0,-3 19 34 0 0,4-18-43 0 0,0-1-1 0 0,0 1 1 0 0,0-1 0 0 0,-1 1-1 0 0,1-1 1 0 0,-1 0-1 0 0,0 1 1 0 0,1-1-1 0 0,-1 0 1 0 0,0 1-1 0 0,-3 3 1 0 0,-7 4 76 0 0,10-11-74 0 0,-4-8-6 0 0,4-2-1 0 0,1 0 0 0 0,0-2 0 0 0,0-3 0 0 0,0 0 0 0 0,2-8-4 0 0,-3 11 0 0 0,0 7 4 0 0,-4-16-8 0 0,3 19 8 0 0,0-15-16 0 0,0-4 8 0 0,-3 1 0 0 0,4 17 6 0 0,-5-9-4 0 0,4 9 6 0 0,-9-17-8 0 0,-5-11 0 0 0,11 20 8 0 0,-1-1 0 0 0,1 2 0 0 0,-1 0 0 0 0,2 1 0 0 0,1-4 0 0 0,-2-2 0 0 0,-1 0 0 0 0,-2-11 0 0 0,7 18 0 0 0,-13-43 0 0 0,10 36 0 0 0,-3-12 0 0 0,1 11 0 0 0,3 7 0 0 0,-5-15 0 0 0,4 10 0 0 0,-2-2 0 0 0,1 2 0 0 0,-1 3 0 0 0,1 2 0 0 0,-1-1 0 0 0,-3 0 0 0 0,-1 0 0 0 0,-1 0 0 0 0,1 1 0 0 0,3-1 0 0 0,7 10 0 0 0,0 1 0 0 0,0-1 0 0 0,-1 1 0 0 0,1-1 0 0 0,0 1 0 0 0,0-1 0 0 0,0 1 0 0 0,0-1 0 0 0,0 1 0 0 0,0-1 0 0 0,0 1 0 0 0,0-1 0 0 0,1 1 0 0 0,-1-1 0 0 0,0 1 0 0 0,0-1 0 0 0,0 1 0 0 0,1-1 0 0 0,8-6 0 0 0,2 6 0 0 0,0 1 0 0 0,1 0 0 0 0,-1 2 0 0 0,0 3 0 0 0,3 1 0 0 0,2 4 0 0 0,0 1 0 0 0,-1 0 0 0 0,1 3 0 0 0,0 1 0 0 0,0 1 0 0 0,-2 0 0 0 0,-2 0 0 0 0,-2 0 0 0 0,1 1 0 0 0,-1-1 2 0 0,-4 0 3 0 0,0 0-2 0 0,-1-4 2 0 0,-1 0-4 0 0,1-2-1 0 0,0 1 0 0 0,-4 0 0 0 0,-3-2 0 0 0,2-9 0 0 0,-1 0 0 0 0,1 0 0 0 0,-1 0 0 0 0,1 0 0 0 0,0 0 0 0 0,-1 0 0 0 0,1 0 0 0 0,0 0 0 0 0,-1 0 0 0 0,1 0 0 0 0,-1 0 0 0 0,1 0 0 0 0,0 0 0 0 0,-1 0 0 0 0,1 0 0 0 0,0 0 0 0 0,-1 0 0 0 0,1 0 0 0 0,0 0 0 0 0,-1-1 0 0 0,1 1 0 0 0,-1 0 0 0 0,-8-8 0 0 0,-3-3 0 0 0,-3-2 0 0 0,-1-1 0 0 0,-1-2 0 0 0,1 0 0 0 0,0 0 0 0 0,0 1 0 0 0,0-1 0 0 0,-1 0 0 0 0,1 0 0 0 0,1 2 0 0 0,2 2 0 0 0,2 2-1 0 0,0-1-4 0 0,0 2 2 0 0,0 3-2 0 0,0-3 3 0 0,0-1 2 0 0,-1-1 0 0 0,4 0 0 0 0,8 11 0 0 0,0-1 0 0 0,0 1 0 0 0,0-1 0 0 0,0 1 0 0 0,-1 0 0 0 0,1-1 0 0 0,0 1 0 0 0,0-1 0 0 0,0 1 0 0 0,0-1 0 0 0,0 1 0 0 0,0-1 0 0 0,0 1 0 0 0,0-1 0 0 0,1 1 0 0 0,-1 0 0 0 0,0-1 0 0 0,0 1 0 0 0,0-1 0 0 0,1 0 0 0 0,8-4 0 0 0,3 4 0 0 0,-1 2 0 0 0,1 3 0 0 0,3 2 0 0 0,1 3 0 0 0,1 2 0 0 0,-2-1 0 0 0,-3 1 0 0 0,-2 0 0 0 0,1-2 0 0 0,-1 2 0 0 0,-4-1 0 0 0,0 1 0 0 0,0 0 0 0 0,3 0 0 0 0,-6-4 0 0 0,-13-14 0 0 0,-2-6 0 0 0,-3-3 0 0 0,0 0 0 0 0,-2 0 0 0 0,1-1 0 0 0,0 1 0 0 0,0 0 0 0 0,0 1 0 0 0,-1 3 0 0 0,1 1 0 0 0,-2 1 0 0 0,-7-2 0 0 0,16 10 0 0 0,0 1 0 0 0,-3-3 0 0 0,8 3 0 0 0,-1 0 0 0 0,0 0 0 0 0,1 0 0 0 0,-1 0 0 0 0,0 1 0 0 0,0 0 0 0 0,-5 0 0 0 0,-5 0 0 0 0,-2 1 0 0 0,1 2 0 0 0,0 2 0 0 0,1 0 0 0 0,3-1 0 0 0,1 2 0 0 0,0-1 0 0 0,1 0 0 0 0,-1 1 0 0 0,1-1 0 0 0,-1 1 0 0 0,-2 3 0 0 0,0 1 0 0 0,2 1 0 0 0,0-1 0 0 0,0-2 0 0 0,1 0 0 0 0,-1-2 0 0 0,0 0 0 0 0,0-1 0 0 0,0-1 0 0 0,1 1 0 0 0,-1 1 0 0 0,0-1 0 0 0,0 0 0 0 0,0 1 0 0 0,0-1 0 0 0,-2 1 0 0 0,-7 1 0 0 0,-33 8 0 0 0,41-13 0 0 0,-23 10 0 0 0,7-3 0 0 0,-38 9 0 0 0,30-9 0 0 0,-25 9 0 0 0,-81 35 0 0 0,-54 39 0 0 0,158-75 0 0 0,-52 16 0 0 0,45-18 0 0 0,18-7 0 0 0,1-2 0 0 0,-28 4 0 0 0,4-2 0 0 0,-250 46 35 0 0,249-49 101 0 0,-83-2-1 0 0,88-3-34 0 0,2 0-53 0 0,-49-1 19 0 0,60-3-60 0 0,-44-11 1 0 0,7 0-1 0 0,27 8-8 0 0,-6-2-6 0 0,-100-5-1 0 0,-82 8-38 0 0,96 6-12 0 0,-137-18 1 0 0,223 11 49 0 0,1-2 1 0 0,-1-3-1 0 0,-71-26 0 0 0,107 31 8 0 0,-17-8 0 0 0,7 8 8 0 0,5-2 0 0 0,15 8-8 0 0,-6-5 7 0 0,1-3-6 0 0,1-2-1 0 0,3 0 0 0 0,1 1 0 0 0,3-1 0 0 0,0 0 0 0 0,-2-5 1 0 0,5 6-15 0 0,-1 4 5 0 0,2-5-1 0 0,-4 11 10 0 0,8-16-14 0 0,-4 13 10 0 0,2-1-10 0 0,94-67-154 0 0,-94 68 160 0 0,0 1-1 0 0,-1-1 1 0 0,1 1-1 0 0,0 0 1 0 0,11-2 0 0 0,6-2-15 0 0,-12 3 8 0 0,-1 1 0 0 0,1 0 0 0 0,-1 1 0 0 0,1 0 0 0 0,0 1 0 0 0,13 1-1 0 0,67 12-82 0 0,-32-4 41 0 0,-45-7 31 0 0,1-1 0 0 0,14-1 0 0 0,3 0 8 0 0,-22 0 16 0 0,0 0 2 0 0,1 0 0 0 0,2 0 0 0 0,1 4 0 0 0,-3 0 0 0 0,-1-1 0 0 0,1 2 0 0 0,2 0 0 0 0,3-2 0 0 0,1-2 0 0 0,-1-1 0 0 0,0 0 0 0 0,0 0 2 0 0,-3 0 3 0 0,-1 0-4 0 0,3 0-1 0 0,0 0 2 0 0,-1 0 3 0 0,0 0-2 0 0,-2 0 2 0 0,0 0-2 0 0,2 0 2 0 0,2 0-2 0 0,0-1 2 0 0,-1-3-4 0 0,1 0-1 0 0,0 2 0 0 0,0-2 0 0 0,1 0 0 0 0,-1 1 0 0 0,0-2 0 0 0,0 2 0 0 0,0 1 0 0 0,1 1 0 0 0,-2-3 0 0 0,-2 2 0 0 0,-1-1 0 0 0,2 1 0 0 0,2-2 0 0 0,0 3 0 0 0,-2-3 0 0 0,0 3 0 0 0,-2 1 0 0 0,-1 0 0 0 0,-1 0 0 0 0,1 0 0 0 0,0 0 0 0 0,0 0 0 0 0,0 0 0 0 0,-1 0 0 0 0,1 0 0 0 0,0 0 0 0 0,1 0 0 0 0,-1 0 0 0 0,0 0 0 0 0,0 0 0 0 0,0 0 0 0 0,0 0 0 0 0,-7 0 3 0 0,0 0-1 0 0,1 0 0 0 0,-1 0 1 0 0,1 1-1 0 0,-1-1 1 0 0,0 1-1 0 0,1 0 0 0 0,5 2 1 0 0,-8-1-2 0 0,1-1 0 0 0,0 0 0 0 0,0 0 0 0 0,0-1 0 0 0,0 1 0 0 0,0 0 0 0 0,4-1 0 0 0,3 0 3 0 0,-3-1 1 0 0,13 5 12 0 0,-9-4-9 0 0,0 0-1 0 0,0 1-4 0 0,0 0 2 0 0,0-1-2 0 0,0 0 5 0 0,1 1 5 0 0,-1 1-5 0 0,0 0-5 0 0,2-2 3 0 0,2 0 2 0 0,1 0-1 0 0,-4 0-4 0 0,1 0 2 0 0,-1 0-2 0 0,-2 0 2 0 0,1 0-2 0 0,0 0 2 0 0,-1 0-1 0 0,4 0 7 0 0,2-4-7 0 0,0 1 1 0 0,0-2-2 0 0,0 1 2 0 0,0-1-2 0 0,0 3 2 0 0,-1 0-4 0 0,1-2-1 0 0,1 0 0 0 0,-1 2 0 0 0,0-2 0 0 0,-2 1 0 0 0,-3-1 0 0 0,2-2 0 0 0,1 1 0 0 0,-1 2 0 0 0,-1 0 0 0 0,-1 0 0 0 0,0-2 2 0 0,0 2 3 0 0,0-1-2 0 0,-1 2 2 0 0,1-2-2 0 0,0-1 2 0 0,0-1-2 0 0,8-2 9 0 0,-17 7-10 0 0,20-6 22 0 0,-6 2-16 0 0,33-7 26 0 0,-23 5-15 0 0,-17 3-8 0 0,-6 2-8 0 0,18-2 14 0 0,-17 3-13 0 0,1 0-1 0 0,23-1 25 0 0,117 2 52 0 0,-132 1-77 0 0,0 1 0 0 0,-1 0 0 0 0,1 1 0 0 0,14 5 1 0 0,2 0 4 0 0,4 1-7 0 0,-15-4-1 0 0,1 1 0 0 0,5 8 4 0 0,-8-8 0 0 0,-8-3-4 0 0,-2-2 0 0 0,15 12 8 0 0,1-2 0 0 0,0 0 0 0 0,1 4 8 0 0,-20-12-14 0 0,-1-3 1 0 0,15 7 0 0 0,4 4 5 0 0,1-1 0 0 0,-17-6-4 0 0,1-1-1 0 0,-1 1 1 0 0,0 0 0 0 0,0 0-1 0 0,0 1 1 0 0,5 6-1 0 0,1 1 7 0 0,-10-10-8 0 0,0-1 1 0 0,0 1-1 0 0,0-1 1 0 0,0 1-1 0 0,0-1 0 0 0,-1 1 1 0 0,1 0-1 0 0,-1-1 0 0 0,1 1 1 0 0,-1 0-1 0 0,0 0 1 0 0,1-1-1 0 0,-1 1 0 0 0,0 0 1 0 0,0 0-1 0 0,0 2 1 0 0,-4 23 10 0 0,3-26-12 0 0,-3 13 7 0 0,-1-1 0 0 0,-1 1 0 0 0,0-1 1 0 0,-1 0-1 0 0,-14 20 0 0 0,5-8-3 0 0,10-15-3 0 0,-1-1 0 0 0,0 0 0 0 0,-1 0-1 0 0,0-1 1 0 0,0 1 0 0 0,-14 8 0 0 0,-60 39 15 0 0,48-36-1 0 0,16-10-10 0 0,0 0 1 0 0,-22 6 0 0 0,19-7-2 0 0,-26 7 4 0 0,41-14-7 0 0,-15 7 4 0 0,18-7-4 0 0,0 1 2 0 0,-13-2-2 0 0,8-3-2 0 0,13-8 0 0 0,1 1 0 0 0,0 0 0 0 0,1 0 0 0 0,0 1 0 0 0,14-13 0 0 0,-3 3 0 0 0,12-11 0 0 0,0 1 0 0 0,43-29 0 0 0,19 0 0 0 0,-46 35-6 0 0,-30 10 3 0 0,-12 10-1 0 0,22-4 1 0 0,6-5-5 0 0,-27 9 8 0 0,-4 2-1 0 0,1-1 1 0 0,0 1-1 0 0,0-1 0 0 0,-1 1 1 0 0,1 0-1 0 0,0 0 0 0 0,0 0 0 0 0,-1 0 1 0 0,1 0-1 0 0,3 1 0 0 0,15-1-7 0 0,1 0 0 0 0,1 0-8 0 0,10 0 0 0 0,-21 0 8 0 0,0 0 0 0 0,0 0 0 0 0,0 0 0 0 0,-1 0 2 0 0,2 0 4 0 0,0 0 2 0 0,-1 0 0 0 0,0 0 0 0 0,-1-1 0 0 0,1-1 0 0 0,0-2 0 0 0,0 0 0 0 0,0 4-2 0 0,-1 0-10 0 0,1 0 2 0 0,0 0 2 0 0,0 0 2 0 0,0 0 4 0 0,-1 0 2 0 0,1 0 0 0 0,0 0 0 0 0,0-1 0 0 0,0-3 0 0 0,-1 3 0 0 0,1 1 0 0 0,0 0 0 0 0,-2 0 0 0 0,2 0 0 0 0,0 0 0 0 0,-1 2 0 0 0,1 4 0 0 0,0-2 0 0 0,0 0 0 0 0,4-3 0 0 0,1-1 0 0 0,-1 3 0 0 0,0 2 0 0 0,1-4 0 0 0,1 4 0 0 0,-2 0 0 0 0,-3-3 0 0 0,-2-2 0 0 0,1 0 0 0 0,0 0 0 0 0,0 0 0 0 0,0 0 0 0 0,-1 0 0 0 0,-1 0-1 0 0,-7 0-6 0 0,7-11-82 0 0,-8 10 89 0 0,-1-1-1 0 0,0 1 1 0 0,1-1-1 0 0,-1 0 1 0 0,0 1 0 0 0,0-1-1 0 0,0 0 1 0 0,0 1 0 0 0,0-1-1 0 0,0 0 1 0 0,-1 1-1 0 0,1-1 1 0 0,-1 0 0 0 0,0-1-1 0 0,-2-12 0 0 0,-13-61 0 0 0,-27-81 0 0 0,19 88-10 0 0,0 6 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8T05:26:07.8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210 0 96 0 0,'14'24'0'0'0,"-7"-10"0"0"0,-2-3 0 0 0,-4 0 1 0 0,-1-10 0 0 0,-1 0-1 0 0,1 0 0 0 0,0 0 1 0 0,0 0-1 0 0,0 1 0 0 0,0-1 0 0 0,0 0 1 0 0,0 0-1 0 0,0 0 0 0 0,1 0 1 0 0,-1 1-1 0 0,0-1 0 0 0,1 0 0 0 0,-1 0 1 0 0,1 0-1 0 0,-1 0 0 0 0,1 0 1 0 0,-1 0-1 0 0,2 2 0 0 0,1 0 1 0 0,0 3 78 0 0,-1 0-1 0 0,-1 0 1 0 0,1-1 0 0 0,-1 1-1 0 0,0 1 1 0 0,0-1 0 0 0,0 0-1 0 0,-1 0 1 0 0,0 8 0 0 0,0-7-42 0 0,-1-5 22 0 0,1 0 0 0 0,0-1 0 0 0,-1 1 1 0 0,1 0-1 0 0,-1-1 0 0 0,1 1 0 0 0,-1 0 0 0 0,0-1 0 0 0,1 1 0 0 0,-3 1 1 0 0,2-1-108 0 0,1-1 189 0 0,-1-1-137 0 0,1 0 0 0 0,0 1 0 0 0,0-1 0 0 0,-1 0 0 0 0,1 0 0 0 0,0 0 0 0 0,0 0 0 0 0,0 0 1 0 0,-1 0-1 0 0,1 0 0 0 0,0 0 0 0 0,0 0 0 0 0,0 0 0 0 0,-1 1 0 0 0,1-1 0 0 0,0 0 0 0 0,0 0 0 0 0,0 0 0 0 0,0 0 0 0 0,0 0 0 0 0,-1 1 0 0 0,1-1 0 0 0,0 0 0 0 0,0 0 1 0 0,0 0-1 0 0,0 1 0 0 0,0-1 0 0 0,0 0 0 0 0,0 0 0 0 0,0 1 0 0 0,-1-1 18 0 0,1 1-1 0 0,0-1 1 0 0,0 0 0 0 0,0 1 0 0 0,0-1-1 0 0,0 0 1 0 0,-1 1 0 0 0,1-1 0 0 0,0 0-1 0 0,0 1 1 0 0,-1-1 0 0 0,1 0 0 0 0,0 0-1 0 0,0 1 1 0 0,-1-1 0 0 0,1 0 0 0 0,0 0-1 0 0,-1 1 1 0 0,1-1 0 0 0,0 0 0 0 0,-1 0-1 0 0,1 0 1 0 0,-1 0 0 0 0,1 0 0 0 0,0 0 0 0 0,-1 1-1 0 0,-6 0 77 0 0,5-1 83 0 0,0 0-70 0 0,-1 0 213 0 0,1 0-87 0 0,0 0-1 0 0,0 0 1 0 0,-1 0-1 0 0,1 0 1 0 0,0 1-1 0 0,-5 0 0 0 0,7 0-203 0 0,-1-1 0 0 0,1 0 0 0 0,-1 1-1 0 0,0-1 1 0 0,1 1 0 0 0,-1-1 0 0 0,1 1 0 0 0,-1-1-1 0 0,1 1 1 0 0,-1-1 0 0 0,1 1 0 0 0,-1-1-1 0 0,1 1 1 0 0,0 0 0 0 0,-1-1 0 0 0,1 1-1 0 0,0 0 1 0 0,-1-1 0 0 0,1 1 0 0 0,0 0-1 0 0,0-1 1 0 0,0 1 0 0 0,0 0 0 0 0,0 0 0 0 0,0-1-1 0 0,0 1 1 0 0,0 1 0 0 0,-1-1 13 0 0,-1-1-1 0 0,1 1 1 0 0,0 0 0 0 0,0-1-1 0 0,-1 1 1 0 0,1-1 0 0 0,0 0 0 0 0,-1 1-1 0 0,1-1 1 0 0,0 0 0 0 0,-1 0-1 0 0,1 0 1 0 0,-4 0 264 0 0,3 0-174 0 0,-11 2 929 0 0,13-2-1050 0 0,-1 0 0 0 0,1 0 0 0 0,-1 0 1 0 0,1 0-1 0 0,0 1 0 0 0,-1-1 0 0 0,1 0 0 0 0,0 0 0 0 0,-1 1 0 0 0,1-1 0 0 0,0 0 0 0 0,0 0 1 0 0,-1 1-1 0 0,1-1 0 0 0,0 0 0 0 0,0 1 0 0 0,0-1 0 0 0,-1 0 0 0 0,1 1 0 0 0,0-1 0 0 0,0 0 1 0 0,0 1-1 0 0,0-1 0 0 0,0 1 0 0 0,0-1 0 0 0,0 0 0 0 0,-1 1 0 0 0,1-1 0 0 0,1 1 0 0 0,-1 1 96 0 0,-1 0-28 0 0,0 5 6 0 0,1-5 6 0 0,-2 0-6 0 0,-15 44 680 0 0,16-44-634 0 0,0 0-56 0 0,-8 16 239 0 0,8-16-187 0 0,1-1-46 0 0,0 7-2 0 0,0-7 58 0 0,0 1-90 0 0,-4 23 468 0 0,1-10-231 0 0,3-13-220 0 0,-9 23 74 0 0,7 60 449 0 0,3-84-580 0 0,-1 1 1 0 0,1 0-1 0 0,0 0 1 0 0,0-1-1 0 0,0 1 1 0 0,0 0-1 0 0,0-1 1 0 0,1 1-1 0 0,-1-1 0 0 0,0 1 1 0 0,3 1-1 0 0,-3-1 25 0 0,4 10 36 0 0,-4-10-6 0 0,-1-1-58 0 0,0-1 0 0 0,0 1 1 0 0,1-1-1 0 0,-1 1 0 0 0,0 0 0 0 0,1-1 1 0 0,-1 1-1 0 0,1-1 0 0 0,-1 1 1 0 0,0-1-1 0 0,1 1 0 0 0,-1-1 1 0 0,1 1-1 0 0,-1-1 0 0 0,1 0 1 0 0,0 1-1 0 0,-1-1 0 0 0,1 0 1 0 0,-1 1-1 0 0,1-1 0 0 0,0 0 0 0 0,-1 0 1 0 0,1 0-1 0 0,0 1 0 0 0,-1-1 1 0 0,1 0-1 0 0,0 0 0 0 0,-1 0 1 0 0,2 0-1 0 0,0 0 13 0 0,4-6-1 0 0,13-11-1 0 0,-9 9-10 0 0,1 0 1 0 0,-2-1-1 0 0,1-1 1 0 0,-2 0 0 0 0,1 0-1 0 0,11-18 1 0 0,-11 4 15 0 0,0 0 1 0 0,10-49-1 0 0,-5 16-5 0 0,28-103-8 0 0,-35 135-62 0 0,-6 23 38 0 0,0 0-1 0 0,-1 1-7 0 0,0 1 0 0 0,0 0 0 0 0,1-1 0 0 0,-1 1 1 0 0,0 0-1 0 0,0-1 0 0 0,0 1 0 0 0,0 0 0 0 0,0-1 0 0 0,0 1 0 0 0,0-1 0 0 0,0 1 0 0 0,0 0 1 0 0,0-1-1 0 0,0 1 0 0 0,0 0 0 0 0,0-1 0 0 0,0 1 0 0 0,0-1 0 0 0,0 1 0 0 0,-1 0 0 0 0,1-1 1 0 0,0 1-1 0 0,0 0 0 0 0,0-1 0 0 0,0 1 0 0 0,-1 0 0 0 0,1 0 0 0 0,0-1 0 0 0,-1 1 1 0 0,1-1-10 0 0,-1 1 0 0 0,0 0 0 0 0,0 0 0 0 0,1 0 0 0 0,-1-1 0 0 0,0 1 0 0 0,0 0 0 0 0,0 0 0 0 0,1 0 0 0 0,-1 0 0 0 0,0 0 0 0 0,0 0 0 0 0,-1 1 0 0 0,-26 9-262 0 0,13-4 177 0 0,0-1 0 0 0,-1-1 1 0 0,-25 5-1 0 0,-17 4-302 0 0,-44 27-523 0 0,99-39 915 0 0,1 0-46 0 0,-1 0-2 0 0,-3 0-30 0 0,-1 1-1 0 0,1-1 1 0 0,-1-1 0 0 0,-9 0 0 0 0,14 0 69 0 0,5 0-94 0 0,10 0 126 0 0,3-5 1 0 0,41-14 77 0 0,-54 18-64 0 0,1 0 13 0 0,-3 1-22 0 0,0 0 0 0 0,0-1 1 0 0,0 1-1 0 0,0 0 0 0 0,0 0 1 0 0,0-1-1 0 0,0 1 1 0 0,0 0-1 0 0,0 0 0 0 0,0 0 1 0 0,0 0-1 0 0,0 1 1 0 0,0-1-1 0 0,0 0 0 0 0,0 0 1 0 0,0 1-1 0 0,0-1 1 0 0,0 0-1 0 0,0 1 0 0 0,0 0 1 0 0,8 7 30 0 0,0 1 0 0 0,9 12 0 0 0,-16-18-23 0 0,1 1 1 0 0,0 0-1 0 0,1 0 0 0 0,-1 0 1 0 0,1-1-1 0 0,0 1 0 0 0,0-1 0 0 0,4 3 1 0 0,20 21 144 0 0,-15-14-61 0 0,-12-12-45 0 0,3 5 25 0 0,3 2 46 0 0,-6-6-107 0 0,0 0-1 0 0,1 0 0 0 0,-1 0 1 0 0,1 0-1 0 0,0 0 0 0 0,-1 0 1 0 0,4 2-1 0 0,-5-4-12 0 0,0 0 1 0 0,0 0-1 0 0,1 0 0 0 0,-1 0 1 0 0,0 1-1 0 0,1-1 0 0 0,-1 0 1 0 0,0 0-1 0 0,0 1 0 0 0,1-1 1 0 0,-1 0-1 0 0,0 0 0 0 0,0 1 1 0 0,0-1-1 0 0,0 0 0 0 0,1 1 1 0 0,-1-1-1 0 0,0 0 0 0 0,0 0 1 0 0,0 1-1 0 0,0-1 0 0 0,0 0 1 0 0,0 1-1 0 0,0-1 0 0 0,0 0 1 0 0,0 1-1 0 0,0-1 0 0 0,0 1 0 0 0,0-1 1 0 0,0 0-1 0 0,0 1 0 0 0,0-1 1 0 0,0 1-1 0 0,0-1 1 0 0,0 0-1 0 0,0 1 1 0 0,0-1-1 0 0,0 0 0 0 0,0 1 1 0 0,0-1-1 0 0,0 0 1 0 0,0 1-1 0 0,0-1 1 0 0,0 0-1 0 0,0 1 0 0 0,0-1 1 0 0,0 0-1 0 0,1 1 1 0 0,-1-1-1 0 0,0 0 1 0 0,0 0-1 0 0,0 1 0 0 0,1-1 1 0 0,-1 0-1 0 0,0 0 1 0 0,0 1-1 0 0,1-1 0 0 0,-1 0 1 0 0,0 0-1 0 0,0 1 1 0 0,1-1-1 0 0,-1 0 1 0 0,1 0-1 0 0,15 23 169 0 0,-11-15-134 0 0,-3-6 11 0 0,-2-2-45 0 0,0 1 0 0 0,0-1 0 0 0,0 0 0 0 0,0 0-1 0 0,0 1 1 0 0,0-1 0 0 0,1 0 0 0 0,-1 0 0 0 0,0 1 0 0 0,0-1 0 0 0,0 0 0 0 0,0 0-1 0 0,0 1 1 0 0,0-1 0 0 0,1 0 0 0 0,-1 0 0 0 0,0 0 0 0 0,0 0 0 0 0,0 1 0 0 0,1-1-1 0 0,-1 0 1 0 0,0 0 0 0 0,0 0 0 0 0,1 0 0 0 0,-1 1 0 0 0,8 6 69 0 0,5 11 110 0 0,-11-16-102 0 0,0-1-38 0 0,-1 1-24 0 0,1-1 0 0 0,0 0 0 0 0,-1 0 0 0 0,1 1 0 0 0,0-1 1 0 0,0 0-1 0 0,0-1 0 0 0,0 1 0 0 0,0 0 0 0 0,0-1 0 0 0,0 1 0 0 0,0-1 1 0 0,0 1-1 0 0,0-1 0 0 0,0 0 0 0 0,0 0 0 0 0,4 0 0 0 0,-5 0 20 0 0,1-1-24 0 0,5-1-4 0 0,-5 1 14 0 0,0 0-10 0 0,-1-1-11 0 0,0 1 0 0 0,0 0 0 0 0,0 0 0 0 0,-1 0 0 0 0,1-1 0 0 0,0 1 0 0 0,-1 0 0 0 0,1-1 0 0 0,-1 1 0 0 0,1-1 0 0 0,-1 1 0 0 0,0-1 0 0 0,1 1 0 0 0,-1 0 0 0 0,0-1 0 0 0,0 1 0 0 0,0-1 0 0 0,0 1 0 0 0,0-1 0 0 0,-1 1 0 0 0,1-1 0 0 0,0 1 0 0 0,-1-3 0 0 0,-20-72 24 0 0,20 73-23 0 0,0-1 0 0 0,0 1 1 0 0,-1 0-1 0 0,1 0 0 0 0,-4-4 0 0 0,1-1 8 0 0,-14-17 40 0 0,16 23-25 0 0,-1-1-1 0 0,1 1 0 0 0,-1 0 1 0 0,-8-7 745 0 0,10 10-763 0 0,1 0 1 0 0,0 0-1 0 0,-1 0 1 0 0,1 1-1 0 0,0-1 1 0 0,0 0 0 0 0,0 0-1 0 0,0 0 1 0 0,0 0-1 0 0,0 0 1 0 0,0 0-1 0 0,0 0 1 0 0,0 0 0 0 0,0 0-1 0 0,1 0 1 0 0,-1 0-1 0 0,0 1 1 0 0,1 0-1 0 0,12 18 86 0 0,-6-8-54 0 0,1 5 25 0 0,-2 1 0 0 0,0 1-1 0 0,6 29 1 0 0,0 1 98 0 0,-10-42-140 0 0,0 1 24 0 0,0 0 1 0 0,1-1-1 0 0,4 8 0 0 0,-6-13 8 0 0,6 9 303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8T05:26:55.6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2016 95 96 0 0,'0'0'575'0'0,"-7"2"-126"0"0,-85 27 1279 0 0,64-20-1540 0 0,16-5 44 0 0,0-1-1 0 0,-16 4 1 0 0,-54-1 1190 0 0,19-1-1063 0 0,-20-2 384 0 0,56-3-450 0 0,1 1 0 0 0,-34 5 0 0 0,-85 18 623 0 0,-21 3-197 0 0,127-18-457 0 0,1 1 1 0 0,-47 19 0 0 0,50-14-166 0 0,-1-1 67 0 0,-51 28 0 0 0,39-14 12 0 0,-92 60 330 0 0,20 7-209 0 0,62-48-42 0 0,48-40-191 0 0,-1 0 1 0 0,0 0 0 0 0,-18 7 0 0 0,14-7 6 0 0,-19 12 0 0 0,21-11-27 0 0,1-1 0 0 0,-1 0-1 0 0,-1-1 1 0 0,1 0 0 0 0,-21 5 0 0 0,-90 28 474 0 0,90-28-415 0 0,20-6-27 0 0,1-1 1 0 0,-17 3-1 0 0,20-5 65 0 0,1 1 0 0 0,-14 5 0 0 0,20-7-101 0 0,1-1 1 0 0,-1 0-1 0 0,1 1 1 0 0,-1-1-1 0 0,0 0 1 0 0,1 0-1 0 0,-12-1 1053 0 0,15-1-942 0 0,17-41 260 0 0,19-62 1 0 0,-31 88-307 0 0,-1 4 18 0 0,13-27 1 0 0,1 0-3 0 0,-16 32-91 0 0,0-1 1 0 0,1 1 0 0 0,0 1 0 0 0,0-1 0 0 0,1 0 0 0 0,0 1-1 0 0,10-11 1 0 0,22-25 207 0 0,-18 20-52 0 0,34-31-1 0 0,-33 35-114 0 0,-8 8-23 0 0,0 1 1 0 0,1 0-1 0 0,18-12 0 0 0,-11 10 16 0 0,-1-1-1 0 0,0-1 0 0 0,-1 0 0 0 0,30-33 0 0 0,-41 41-48 0 0,1-1-1 0 0,0 1 0 0 0,10-6 0 0 0,-8 5 24 0 0,19-16-1 0 0,-13 10-4 0 0,1 0-1 0 0,1 1 0 0 0,0 1 0 0 0,22-11 0 0 0,-22 13-10 0 0,-14 8-18 0 0,-1-1 1 0 0,1 1-1 0 0,-1 0 0 0 0,1 0 1 0 0,6 0-1 0 0,9-3 23 0 0,12 0-5 0 0,-16 3-14 0 0,-15 1-8 0 0,0 0 0 0 0,1-1 1 0 0,-1 1-1 0 0,0 0 0 0 0,0 0 1 0 0,1 0-1 0 0,-1 0 0 0 0,0 0 1 0 0,0 0-1 0 0,1 0 1 0 0,-1 0-1 0 0,0 0 0 0 0,1 0 1 0 0,-1 0-1 0 0,0 0 0 0 0,0 0 1 0 0,1 0-1 0 0,-1 0 0 0 0,0 0 1 0 0,0 0-1 0 0,1 1 0 0 0,-1-1 1 0 0,0 0-1 0 0,0 0 0 0 0,1 0 1 0 0,-1 0-1 0 0,0 0 0 0 0,0 1 1 0 0,1-1-1 0 0,-1 0 0 0 0,0 1 1 0 0,0-1-1 0 0,1 0 0 0 0,-1 0 1 0 0,0 1-1 0 0,0-1 1 0 0,0 0-1 0 0,1 0 1 0 0,-1 0-1 0 0,0 0 1 0 0,0 1-1 0 0,1-1 0 0 0,-1 0 1 0 0,0 0-1 0 0,1 0 1 0 0,-1 0-1 0 0,0 0 1 0 0,0 0-1 0 0,1 1 0 0 0,-1-1 1 0 0,0 0-1 0 0,1 0 1 0 0,-1 0-1 0 0,0 0 1 0 0,1 0-1 0 0,8 2 1 0 0,-2 9-1 0 0,-5 1 0 0 0,-1-3 0 0 0,-1 1 0 0 0,0-1 0 0 0,-1 0 0 0 0,0 1 0 0 0,-3 14 0 0 0,0 2 0 0 0,-2 8 0 0 0,-1 0 0 0 0,-1-1 0 0 0,-2 1 0 0 0,-1-2 0 0 0,-23 45 0 0 0,17-46 0 0 0,10-19 0 0 0,-10 23 0 0 0,-36 84 0 0 0,27-59 0 0 0,22-47 7 0 0,-12 21 0 0 0,10-24-2 0 0,2 0 0 0 0,-1 0 0 0 0,-4 18 0 0 0,-6 30 56 0 0,14-53-40 0 0,1 0 1 0 0,-1 1-1 0 0,1-1 0 0 0,1 9 0 0 0,-1-8-3 0 0,0-4 10 0 0,3 0-3 0 0,-2-1-17 0 0,1 0 0 0 0,0 1 0 0 0,0-1 0 0 0,-1 0 0 0 0,1 0 0 0 0,0 0 0 0 0,0 0 0 0 0,0-1 0 0 0,0 1 0 0 0,1 0 0 0 0,-1-1-1 0 0,0 1 1 0 0,0-1 0 0 0,0 0 0 0 0,4 0 0 0 0,8 0 29 0 0,0-2 0 0 0,0 0 0 0 0,0 0-1 0 0,-1-1 1 0 0,1-1 0 0 0,-1 0 0 0 0,23-10 0 0 0,-32 12-21 0 0,0 0 0 0 0,0 0 0 0 0,0 0 1 0 0,-1-1-1 0 0,1 1 0 0 0,-1-1 0 0 0,1 0 1 0 0,-1 0-1 0 0,0 0 0 0 0,0 0 0 0 0,5-8 0 0 0,-2-1 19 0 0,-5 9-30 0 0,1 0 13 0 0,-1 1 4 0 0,17-16 80 0 0,-16 16-66 0 0,0 1-15 0 0,-1 0-14 0 0,-1-1 0 0 0,1 1-1 0 0,0 0 1 0 0,0 0 0 0 0,-1 0 0 0 0,1-1-1 0 0,-1 1 1 0 0,1 0 0 0 0,-1-1 0 0 0,1 1 0 0 0,-1 0-1 0 0,0-2 1 0 0,0 1 36 0 0,5-2-31 0 0,-5 4-10 0 0,0 0 0 0 0,0 0 0 0 0,0 0 0 0 0,0 0 0 0 0,0 0 0 0 0,0 0 0 0 0,0 0 0 0 0,0 0 0 0 0,0 0 0 0 0,-1 1 0 0 0,1-1 0 0 0,0 0 0 0 0,0 0 0 0 0,0 0 0 0 0,0 0 0 0 0,0 0 0 0 0,0 0 0 0 0,0 0 0 0 0,-1 0 0 0 0,1 0 0 0 0,0 0 0 0 0,0 0 0 0 0,0 0 0 0 0,0 0 0 0 0,0 0 0 0 0,0 0 0 0 0,0 0 0 0 0,0-1 0 0 0,-1 1 0 0 0,1 0 0 0 0,0 0 0 0 0,0 0 0 0 0,0 0 0 0 0,0 0 0 0 0,0 0 0 0 0,0 0 0 0 0,0 0 0 0 0,0 0 0 0 0,0 0 0 0 0,0 0 0 0 0,0 0 0 0 0,-1 0 0 0 0,1-1 0 0 0,0 1 0 0 0,0 0 0 0 0,0 0 0 0 0,0 0 0 0 0,0 0 0 0 0,0 0 0 0 0,0 0 0 0 0,0 0 0 0 0,0 0 0 0 0,0-1 0 0 0,0 1 0 0 0,0 0 0 0 0,0 0 0 0 0,0 0 0 0 0,0 0 0 0 0,0 0 0 0 0,0 0 0 0 0,0 0 0 0 0,0-1 0 0 0,0 1 0 0 0,0 0 0 0 0,0 0 0 0 0,0 0 0 0 0,0 0 0 0 0,1 0 0 0 0,-1 0 0 0 0,-4 2 10 0 0,-4 8 3 0 0,0 0 0 0 0,-1-1 0 0 0,-16 14 0 0 0,23-22-2 0 0,-13 21 28 0 0,5-9-3 0 0,0-1 0 0 0,-1 1 0 0 0,-24 19 0 0 0,33-30-28 0 0,-3 4 9 0 0,-2 1 54 0 0,1 0-45 0 0,5-5 26 0 0,-1-1-30 0 0,-24 28 159 0 0,25-27-142 0 0,-7 1-5 0 0,7-2-32 0 0,0-1 1 0 0,-1 0-1 0 0,1 1 0 0 0,0-1 0 0 0,0 1 0 0 0,1-1 0 0 0,-1 1 1 0 0,0-1-1 0 0,0 1 0 0 0,0 0 0 0 0,0 0 0 0 0,0-1 0 0 0,1 1 0 0 0,-1 0 1 0 0,0 0-1 0 0,1 0 0 0 0,-2 1 0 0 0,1 0 20 0 0,1-1 9 0 0,0 1-1 0 0,0-1 1 0 0,0 0 0 0 0,0 1-1 0 0,0-1 1 0 0,0 1 0 0 0,0-1-1 0 0,0 0 1 0 0,0 1 0 0 0,1-1-1 0 0,-1 0 1 0 0,1 1 0 0 0,0 1-1 0 0,42-11 50 0 0,-41 8-80 0 0,-1-1 1 0 0,0 1 0 0 0,1 0 0 0 0,-1 0 0 0 0,1-1-1 0 0,-1 1 1 0 0,0 0 0 0 0,1 0 0 0 0,-1 0-1 0 0,3 1 1 0 0,-3-1-1 0 0,0 0 0 0 0,1 0 0 0 0,-1 0 1 0 0,1 0-1 0 0,-1 0 0 0 0,0 0 0 0 0,1 0 0 0 0,-1 0 0 0 0,0-1 0 0 0,1 1 1 0 0,1-1-1 0 0,59-19 84 0 0,-60 19-75 0 0,0 0 6 0 0,7-5-11 0 0,4-3 0 0 0,1-1 1 0 0,-1 2-6 0 0,-2 3-1 0 0,-1-1 0 0 0,1 1 0 0 0,0-1 0 0 0,0 2 0 0 0,0 2 0 0 0,-1-2 0 0 0,1 3 0 0 0,0-2 0 0 0,0 1 0 0 0,0 2 2 0 0,-2 0 4 0 0,-6 0 2 0 0,15 0 8 0 0,-16 0 7 0 0,9 1 2 0 0,-4 4-17 0 0,-5-4 0 0 0,0 1 0 0 0,16 12 24 0 0,-16-13-16 0 0,-2 0-13 0 0,1 0-1 0 0,-1 0 0 0 0,1 0 0 0 0,0 0 0 0 0,0 0 0 0 0,0 0 1 0 0,-1 0-1 0 0,1-1 0 0 0,0 1 0 0 0,0 0 0 0 0,0 0 0 0 0,0-1 1 0 0,0 1-1 0 0,1 0 0 0 0,-1-1 0 0 0,1 1 0 0 0,9 6 25 0 0,-4 0-19 0 0,-5-5 0 0 0,-1 0 0 0 0,1 0-5 0 0,0 1-2 0 0,12 5 26 0 0,-12-7-18 0 0,0-1-1 0 0,7 0 0 0 0,0 0 0 0 0,-6 1-5 0 0,0 1-1 0 0,-1-1 0 0 0,1 0 0 0 0,0 1 0 0 0,-1-1 0 0 0,1 1 1 0 0,2 3-1 0 0,0-2 6 0 0,5 1 5 0 0,-7-2-8 0 0,-1-1 0 0 0,1 1-1 0 0,-1 0 1 0 0,1 0 0 0 0,-1-1 0 0 0,4 5-1 0 0,-5-4-4 0 0,1 0 16 0 0,-2-2-14 0 0,0 1-1 0 0,1-1 1 0 0,-1 1-1 0 0,0-1 1 0 0,0 1-1 0 0,1-1 1 0 0,-1 1-1 0 0,0-1 1 0 0,0 1 0 0 0,1-1-1 0 0,-1 0 1 0 0,1 1-1 0 0,-1-1 1 0 0,0 1-1 0 0,1-1 1 0 0,-1 0-1 0 0,1 1 1 0 0,-1-1-1 0 0,1 0 1 0 0,-1 0-1 0 0,1 1 1 0 0,-1-1-1 0 0,1 0 1 0 0,-1 0-1 0 0,1 0 1 0 0,0 0-1 0 0,-1 0 1 0 0,1 0-1 0 0,0 0 1 0 0,16 1 76 0 0,-16-1-80 0 0,0 0 34 0 0,14 0 133 0 0,-9 0 11 0 0,-14 0-129 0 0,6 0-21 0 0,-2 1-3 0 0,3-2-22 0 0,1 1 0 0 0,0 0 0 0 0,0 0 0 0 0,0 0 0 0 0,-1 0 1 0 0,1 0-1 0 0,0 0 0 0 0,0 0 0 0 0,0 0 0 0 0,-1 0 0 0 0,1 0 0 0 0,0 0 0 0 0,0 0 0 0 0,-1 0 0 0 0,1 0 0 0 0,0 0 0 0 0,0 0 0 0 0,-1 0 1 0 0,1 0-1 0 0,0 0 0 0 0,0 0 0 0 0,0 0 0 0 0,-1 0 0 0 0,1 0 0 0 0,0 0 0 0 0,0 0 0 0 0,0 0 0 0 0,-1 1 0 0 0,1-1 0 0 0,0 0 1 0 0,0 0-1 0 0,0 0 0 0 0,0 0 0 0 0,-1 1 0 0 0,1-1 0 0 0,0 0 0 0 0,-2 2 5 0 0,-1 0 0 0 0,1 0 0 0 0,-1 0 0 0 0,1 0 0 0 0,-1-1 1 0 0,0 1-1 0 0,0-1 0 0 0,0 0 0 0 0,0 0 0 0 0,0 0 0 0 0,0 0 0 0 0,0 0 0 0 0,0-1 0 0 0,0 1 0 0 0,0-1 1 0 0,0 0-1 0 0,0 0 0 0 0,-4 0 0 0 0,-9-1 25 0 0,1-1-1 0 0,-22-5 1 0 0,5 1 4 0 0,31 6-34 0 0,1 0 0 0 0,-1 0 0 0 0,0 0 0 0 0,1 0 0 0 0,-1 0 1 0 0,1 0-1 0 0,-1 0 0 0 0,0-1 0 0 0,1 1 0 0 0,-1 0 0 0 0,0 0 1 0 0,1 0-1 0 0,-1-1 0 0 0,1 1 0 0 0,-1 0 0 0 0,1-1 0 0 0,-2 0 1 0 0,1 0 2 0 0,-1 0 15 0 0,-10 0-1 0 0,-44-5 78 0 0,53 6-85 0 0,-31 0 133 0 0,34 0-143 0 0,0 0 0 0 0,0 0 0 0 0,0 0 0 0 0,-1 0 0 0 0,1-1 1 0 0,0 1-1 0 0,0 0 0 0 0,-1 0 0 0 0,1 0 0 0 0,0 0 0 0 0,0 0 0 0 0,0 0 0 0 0,-1 0 0 0 0,1 0 0 0 0,0 0 1 0 0,0 0-1 0 0,-1 0 0 0 0,1 0 0 0 0,0 0 0 0 0,0 0 0 0 0,0 0 0 0 0,-1 0 0 0 0,1 0 0 0 0,0 0 0 0 0,0 0 1 0 0,-1 1-1 0 0,1-1 0 0 0,0 0 0 0 0,0 0 0 0 0,0 0 0 0 0,0 0 0 0 0,-1 1 0 0 0,-10 4 14 0 0,9-5-13 0 0,-30 22 85 0 0,30-21-63 0 0,0 0-13 0 0,-5 1 2 0 0,5-1-4 0 0,1-1-1 0 0,-7 3 0 0 0,2 4 2 0 0,5-4-5 0 0,-1-1 1 0 0,0 0-1 0 0,0 0 1 0 0,0 0-1 0 0,0 0 1 0 0,-3 3-1 0 0,0-1 3 0 0,4-2 0 0 0,-1 1 1 0 0,1-2-3 0 0,0 0 0 0 0,0 0 1 0 0,0 0-1 0 0,1 0 1 0 0,-1 1-1 0 0,0-1 0 0 0,1 0 1 0 0,-1 0-1 0 0,1 1 1 0 0,-1-1-1 0 0,1 0 0 0 0,0 1 1 0 0,-1-1-1 0 0,1 0 1 0 0,0 3-1 0 0,8 2-3 0 0,-7-6-3 0 0,0 0 1 0 0,0 0 0 0 0,0 0 0 0 0,0 0-1 0 0,0 0 1 0 0,0 0 0 0 0,0-1 0 0 0,0 1-1 0 0,0 0 1 0 0,0 0 0 0 0,0-1 0 0 0,0 1-1 0 0,0-1 1 0 0,0 1 0 0 0,0-1 0 0 0,-1 1-1 0 0,1-1 1 0 0,1 0 0 0 0,6-4 6 0 0,-4 5-6 0 0,19-9 7 0 0,-8 1 0 0 0,9-6 4 0 0,-23 13-13 0 0,23-16 30 0 0,1-2-5 0 0,-14 13-16 0 0,-2 0 0 0 0,-2 2 0 0 0,13-11 15 0 0,-11 9-20 0 0,2 2 2 0 0,0 0-4 0 0,-1 3-1 0 0,1 1 0 0 0,0 0 0 0 0,0 0 0 0 0,0 0 0 0 0,-1 0 0 0 0,1 1 0 0 0,-2 2 0 0 0,-3 6 0 0 0,4 1 0 0 0,1-2 0 0 0,0-6 0 0 0,0-2 0 0 0,0 0 0 0 0,-1 0 0 0 0,2 0 0 0 0,2 0 0 0 0,0 0 2 0 0,-6-1-5 0 0,25-2 20 0 0,-30 3-15 0 0,11-2 4 0 0,2-3 4 0 0,0 0-4 0 0,-13 3-6 0 0,0 0 2 0 0,13-3 14 0 0,-5 4-11 0 0,-2 1-2 0 0,-6 0 2 0 0,8 0-2 0 0,0-2 2 0 0,-2 0-2 0 0,-6 1 2 0 0,6 1-2 0 0,2 0 3 0 0,6-2 3 0 0,-18 2-12 0 0,41 0 39 0 0,-31 0-30 0 0,45 0 82 0 0,-52 0-80 0 0,0 0 0 0 0,39 0 82 0 0,-39 0-77 0 0,0 0-4 0 0,8 0-1 0 0,25 0 56 0 0,1 0-30 0 0,-22 0-28 0 0,-3 0 4 0 0,-2 0 3 0 0,-5 0-4 0 0,3 0-1 0 0,14 0 34 0 0,-19 0-29 0 0,0 0-4 0 0,15 0 15 0 0,-16 0-16 0 0,1 0 0 0 0,5 0 0 0 0,-5 0 2 0 0,0 0 3 0 0,4-1-3 0 0,0 0-1 0 0,0 0 1 0 0,1 1-1 0 0,-1 0 1 0 0,7 1-1 0 0,-4-1 6 0 0,-7 0-6 0 0,18-5 23 0 0,11 1 16 0 0,-24 4-40 0 0,-4 0 0 0 0,5 0 0 0 0,1 0 0 0 0,-5 0-1 0 0,57 0 26 0 0,-58 0-25 0 0,5 0 0 0 0,-5 0 0 0 0,6 0 0 0 0,2 0 2 0 0,-1 0 3 0 0,27 0 20 0 0,-32 0-24 0 0,-4 0-10 0 0,1 4 1 0 0,15 6 30 0 0,-12-8-27 0 0,-4-1-2 0 0,0 0 1 0 0,0-1-1 0 0,1 0 0 0 0,-1 1 0 0 0,0-1 0 0 0,0 0 0 0 0,1 0 1 0 0,-1 0-1 0 0,0 1 0 0 0,1-1 0 0 0,-1-1 0 0 0,0 1 0 0 0,3 0 1 0 0,27-1 27 0 0,23 1 20 0 0,-43 0-41 0 0,-1 0-1 0 0,1 0-4 0 0,0 0 2 0 0,0 0-2 0 0,9-1 3 0 0,-13-1 0 0 0,36-2 27 0 0,-39 3-32 0 0,-2-1-1 0 0,25 0 15 0 0,-24 1-11 0 0,26 0 1 0 0,-18 1-5 0 0,-1 0 0 0 0,0 0 0 0 0,1 0 0 0 0,3 0 0 0 0,-1 0 0 0 0,2 0 0 0 0,-4 0 0 0 0,1 0 0 0 0,3 1 0 0 0,2 5 0 0 0,-1 1 0 0 0,0-1 0 0 0,0-1 0 0 0,1 1 0 0 0,-2-1 0 0 0,-2 0 0 0 0,-1-5 0 0 0,1 0 0 0 0,-2 0 0 0 0,0 0 0 0 0,12 0 2 0 0,-21 0 14 0 0,0 0-4 0 0,5 0-8 0 0,-3 0 1 0 0,3 0-2 0 0,-3 0 2 0 0,3 0-2 0 0,-3 0 2 0 0,8 0-2 0 0,1 0 2 0 0,-4-1-2 0 0,-5 1 2 0 0,8-1-4 0 0,0-1-1 0 0,-1 1 0 0 0,0 0 0 0 0,0 0 0 0 0,0-2 0 0 0,0 3 0 0 0,0 0 0 0 0,-1 0 0 0 0,1 0 0 0 0,0 0 0 0 0,0 0 0 0 0,0 0 0 0 0,1 0 0 0 0,-1 0 0 0 0,0 4 0 0 0,0 0 0 0 0,-1-1 0 0 0,1 0 0 0 0,0-1 0 0 0,0-2 0 0 0,1 3 0 0 0,3-3 0 0 0,1 0 0 0 0,0 0 0 0 0,-1 0 0 0 0,1 0 0 0 0,0 0 0 0 0,0 0 0 0 0,-2 0 0 0 0,-2 0 0 0 0,1 0 0 0 0,2 0 0 0 0,2 0 0 0 0,-2 0 0 0 0,-2 0 0 0 0,-2 0 0 0 0,0 0 0 0 0,0 0 0 0 0,3 0 0 0 0,1 0 0 0 0,-2 0 0 0 0,1-3 0 0 0,-3 1 0 0 0,2-1 0 0 0,-1 2 0 0 0,-2 1 0 0 0,1-1 0 0 0,0 1 0 0 0,0 0 0 0 0,0 0 0 0 0,-1 0 0 0 0,1 0 0 0 0,0 0 0 0 0,0 0 0 0 0,-2 0 0 0 0,2 0 0 0 0,0 0 0 0 0,-1 0 0 0 0,1 0 0 0 0,0 0 0 0 0,0 1 0 0 0,0 0 0 0 0,-1 1 0 0 0,1-1 0 0 0,0 1 0 0 0,0-2 0 0 0,0 0 0 0 0,-1 0 0 0 0,1 0 0 0 0,0 0 0 0 0,0 0 0 0 0,-2 0 2 0 0,-6 0 3 0 0,6 0-2 0 0,2-1 2 0 0,0-3-1 0 0,0 1 7 0 0,0-2-7 0 0,-1 0 1 0 0,0-1-2 0 0,0 1 2 0 0,1 0-2 0 0,0 1 2 0 0,0 1-4 0 0,3 2-1 0 0,-3 1 0 0 0,0 0 0 0 0,0 0 0 0 0,-1 0 0 0 0,1 0 0 0 0,-2 0 0 0 0,2 0 0 0 0,0 0 0 0 0,0 0 0 0 0,2 0 0 0 0,-1 0 0 0 0,-1 0 0 0 0,0 0 0 0 0,1 0 2 0 0,-1 0 3 0 0,0 0-2 0 0,-1 0 2 0 0,1 1-2 0 0,0 2 2 0 0,-2 0-2 0 0,-5-1 2 0 0,5 2-1 0 0,1 1 7 0 0,1 1-7 0 0,0-1 1 0 0,0 1-2 0 0,0-1 2 0 0,0 0-2 0 0,-1 1 2 0 0,1-1-2 0 0,-2 0 2 0 0,2-4-2 0 0,0 0 2 0 0,0-1-2 0 0,-1 0 2 0 0,1 0-2 0 0,0 0 2 0 0,0 0-2 0 0,0 0 2 0 0,-1 0-1 0 0,47 0 40 0 0,-4 0-17 0 0,-42 0-14 0 0,0 0-4 0 0,0 0-1 0 0,2 0 0 0 0,0 0-1 0 0,-1 0-6 0 0,-2 0-1 0 0,1 0 0 0 0,0 0 0 0 0,0 0 0 0 0,0 0 0 0 0,-1 0 0 0 0,1 0 0 0 0,0 0 0 0 0,-1 0 0 0 0,0 0 0 0 0,1-2 0 0 0,-1 0 0 0 0,1 1 0 0 0,0 1 0 0 0,0 0 0 0 0,0 0 0 0 0,-1 0 0 0 0,1 0 0 0 0,0 0 0 0 0,-2 0 2 0 0,-5-1 3 0 0,3-4-2 0 0,-5 4 13 0 0,-1-1-4 0 0,4-5-8 0 0,-2 3 1 0 0,4-3-2 0 0,-4 3 2 0 0,5-3-2 0 0,-6 4 2 0 0,0-5-2 0 0,-1 5 2 0 0,1-4-2 0 0,-1 3 2 0 0,2-3-2 0 0,-1 3 2 0 0,0-3-2 0 0,-1 3 2 0 0,0-3-1 0 0,1 4 7 0 0,1-5-7 0 0,-1 5 1 0 0,0-4-2 0 0,0 3 2 0 0,1-3-2 0 0,-2 3 2 0 0,-2-11 0 0 0,1 13-3 0 0,6-13 0 0 0,-4 4-2 0 0,-2 0 0 0 0,0 1 0 0 0,0-1 0 0 0,0 0 0 0 0,0 0 0 0 0,0 0 0 0 0,0 1 0 0 0,0-1 0 0 0,0-1 0 0 0,0 0 0 0 0,0 2 0 0 0,0-1 0 0 0,0 0 0 0 0,0 0 2 0 0,0 0 4 0 0,0 1 2 0 0,0-1 2 0 0,0-21 14 0 0,0 30-18 0 0,-1-22 33 0 0,0 20-32 0 0,0 0 0 0 0,-1-1 0 0 0,2 1 0 0 0,-2-7 0 0 0,2 10-7 0 0,0 0 1 0 0,0 1-1 0 0,0-1 1 0 0,0 0 0 0 0,0 1-1 0 0,0-1 1 0 0,0 0 0 0 0,-1 1-1 0 0,1-1 1 0 0,0 1 0 0 0,0-1-1 0 0,-1 0 1 0 0,1 1 0 0 0,0-1-1 0 0,-1 1 1 0 0,1-1-1 0 0,-1 1 1 0 0,1-1 0 0 0,-1 1-1 0 0,1-1 1 0 0,-1 1 0 0 0,0-1-1 0 0,-6-4 8 0 0,5 4 0 0 0,0-1-1 0 0,-5-4-4 0 0,3 4 2 0 0,-3 1-1 0 0,3 0 8 0 0,-3-3-3 0 0,4 4-1 0 0,-5 0 0 0 0,5 0-1 0 0,-4 0-4 0 0,3-1 3 0 0,-3-3 2 0 0,5 3 15 0 0,0 1-15 0 0,-5-3-5 0 0,5 3 3 0 0,0-1 1 0 0,-7 0-6 0 0,-1 0-1 0 0,-1-4 0 0 0,0 4 0 0 0,0 1 0 0 0,0 0 0 0 0,1 0 0 0 0,-2 0 0 0 0,0 0 0 0 0,1 0 0 0 0,1 0 0 0 0,-1 0 0 0 0,0 0 0 0 0,0 0 0 0 0,0 3 0 0 0,1 3 0 0 0,-1-1 0 0 0,0 0 0 0 0,0 1 0 0 0,-77 37 48 0 0,55-27-40 0 0,23-10-8 0 0,0-1 0 0 0,0 0 0 0 0,-1 1 0 0 0,0-1 0 0 0,0 0 0 0 0,1-4 0 0 0,-1-1 0 0 0,0 0 0 0 0,0 0 0 0 0,-3 0 0 0 0,3 0 0 0 0,0 1 0 0 0,2-1 0 0 0,-2 0 0 0 0,1 0 0 0 0,-1 0 0 0 0,-1 0 0 0 0,-1 0 0 0 0,1 0 0 0 0,0 0 0 0 0,1 0 0 0 0,-3 0 0 0 0,3 0 0 0 0,2 0 0 0 0,-2 0 0 0 0,0 0 0 0 0,1 0 0 0 0,-2 0 0 0 0,-1 1 0 0 0,2 2 0 0 0,0-1 0 0 0,0 1 0 0 0,-41 13 24 0 0,48-16-24 0 0,-14 6 8 0 0,-3 0 0 0 0,-25 12 31 0 0,39-16-32 0 0,0 0 0 0 0,0 0 0 0 0,0 0 0 0 0,-15 0 0 0 0,5 1 10 0 0,13-1-12 0 0,0-1 1 0 0,0 0-1 0 0,0 0 1 0 0,0-1-1 0 0,-1 1 1 0 0,1-1-1 0 0,-8 0 1 0 0,5 0-3 0 0,5 0 11 0 0,0 0-7 0 0,-6 0-3 0 0,6 0 8 0 0,0 0-3 0 0,-97 0 207 0 0,67 5-136 0 0,30-5-65 0 0,-17 2 32 0 0,-2 4-6 0 0,18-6-34 0 0,0 1 0 0 0,0 0 0 0 0,0 0 0 0 0,0 0 1 0 0,0 0-1 0 0,0 0 0 0 0,-4 3 0 0 0,-8 3 17 0 0,9-4-9 0 0,-22 6 18 0 0,16-6-25 0 0,-1 2 0 0 0,-1-2-1 0 0,-2 1-6 0 0,4 1-1 0 0,-3 1-2 0 0,15-6 0 0 0,-21 5-2 0 0,-11 4-4 0 0,16-6 8 0 0,1 0 0 0 0,1-3 0 0 0,1 0 0 0 0,2 2 0 0 0,0-2 0 0 0,0 0 0 0 0,1 0 0 0 0,-1 0 0 0 0,0 0 0 0 0,0 0 0 0 0,0 0 0 0 0,1 0 0 0 0,-1 0 0 0 0,0 0 0 0 0,0 0 0 0 0,0 0 0 0 0,-5 0 2 0 0,0 0 3 0 0,0 0-2 0 0,0 0 3 0 0,0 0 4 0 0,1 0 3 0 0,-50 0 36 0 0,14 0 9 0 0,38 1-38 0 0,0 0 0 0 0,0 2 0 0 0,0-1 0 0 0,-20 8 0 0 0,-29 6 37 0 0,35-10-25 0 0,-46 15 0 0 0,53-14-31 0 0,19-6-1 0 0,-24 4 8 0 0,-7 5 0 0 0,27-8-8 0 0,-23 4 8 0 0,-3 1 8 0 0,15-5-16 0 0,0 1 0 0 0,0-1 0 0 0,0 0 0 0 0,2-1 0 0 0,3-1 0 0 0,-1 0 0 0 0,0 0 0 0 0,-4 1 0 0 0,-2 2 0 0 0,2-2 0 0 0,0-1 0 0 0,-1 0 0 0 0,1 0 0 0 0,0 0 0 0 0,2 0 0 0 0,4 0 0 0 0,-3 0 0 0 0,0 0 0 0 0,-2 0 0 0 0,-1 0 0 0 0,-166 0 0 0 0,166 0 0 0 0,3 0 0 0 0,2 0 0 0 0,-34 0-22 0 0,-9 0 3 0 0,13 0-4 0 0,29-1 15 0 0,0-1-1 0 0,1 0 0 0 0,-1-1 1 0 0,-15-5-1 0 0,0-1-2 0 0,4 3 1 0 0,8 1 4 0 0,-1 0 3 0 0,0 0-5 0 0,-1-1-5 0 0,1 1 3 0 0,0 0 2 0 0,-12-2-5 0 0,-14-6-6 0 0,26 7 13 0 0,-1 1 3 0 0,1-1-2 0 0,1 1 1 0 0,0 0-7 0 0,-2-1 7 0 0,1 3-1 0 0,1 0 2 0 0,0-1-2 0 0,3-1 2 0 0,0 1-2 0 0,1 3 2 0 0,0 0-4 0 0,0 0-1 0 0,-1-1 0 0 0,1 1-1 0 0,2 1-4 0 0,6 0 3 0 0,-5 0 2 0 0,5 0 0 0 0,-4 0 0 0 0,3 0 0 0 0,-3-1 0 0 0,1-1-5 0 0,6 0 12 0 0,-2 0-2 0 0,-23 2-44 0 0,22-2 39 0 0,-4-4-1 0 0,0 1-8 0 0,6 5 16 0 0,1 0 0 0 0,-1 0 0 0 0,1-1 0 0 0,0 1 0 0 0,-1 0 0 0 0,1 0 0 0 0,0-1 0 0 0,-1 1 0 0 0,1 0 0 0 0,0-1 0 0 0,0 1 0 0 0,-1 0 0 0 0,1-1 0 0 0,0 1 0 0 0,0 0 0 0 0,0-1 0 0 0,-1 1 0 0 0,1 0 0 0 0,0-1 0 0 0,0 1 0 0 0,0-1 0 0 0,0 1 0 0 0,0 0 0 0 0,0-1 0 0 0,0 1 0 0 0,0-1 0 0 0,0 1 0 0 0,0 0 0 0 0,0-2 0 0 0,0 1-7 0 0,0-32-89 0 0,0-6 41 0 0,0 36 52 0 0,1 1 1 0 0,0 0-1 0 0,-1 0 0 0 0,1-1 1 0 0,0 1-1 0 0,0 0 0 0 0,0 0 1 0 0,0 0-1 0 0,2-2 0 0 0,4-9-14 0 0,3-11-41 0 0,18-29 0 0 0,-27 52 49 0 0,6-5-2 0 0,-2-1-8 0 0,4-2 12 0 0,2-2-1 0 0,0 2-4 0 0,0-2 3 0 0,2 1 2 0 0,-2-1 0 0 0,-1 0 0 0 0,1 3 0 0 0,0 4 0 0 0,0-3-1 0 0,-1 5-3 0 0,-6 2 10 0 0,25-4-7 0 0,-18 4 9 0 0,-1-2 0 0 0,1-1 0 0 0,0 2 0 0 0,0 0 0 0 0,0 1 0 0 0,-1-1 0 0 0,1-1 0 0 0,1 1 0 0 0,0 1 0 0 0,-1 0 2 0 0,2 0 3 0 0,-1 0-4 0 0,-2 0-1 0 0,0 0 3 0 0,0 0 8 0 0,1-1-7 0 0,0 0 1 0 0,0 1-2 0 0,-1-3 2 0 0,1 1-4 0 0,0-1-1 0 0,0 2 2 0 0,1 1 3 0 0,2 0-2 0 0,-2 0 2 0 0,-1 0-2 0 0,-1 0 2 0 0,1 0-2 0 0,0-1 2 0 0,0 0-2 0 0,0 1 2 0 0,-1 0-1 0 0,1 0 7 0 0,0 0-7 0 0,0-3 1 0 0,0 0-2 0 0,-1 2 2 0 0,0 1-4 0 0,0 0-1 0 0,1-3 0 0 0,0 2 0 0 0,0 0 2 0 0,-1 0 3 0 0,2-1-2 0 0,2 1 2 0 0,2 1-2 0 0,0-1 2 0 0,-1-2-2 0 0,1 2 2 0 0,0 1-2 0 0,0 0 2 0 0,0-2-1 0 0,1-1 7 0 0,-2 0-7 0 0,0 0 1 0 0,-4 2-2 0 0,2-1 2 0 0,3-1-2 0 0,-1 2 2 0 0,-1 1-2 0 0,0-1 2 0 0,-1-1-2 0 0,0 1 2 0 0,0 0-2 0 0,1 0 3 0 0,0-4 4 0 0,-1 1 3 0 0,2 0-4 0 0,2 1-1 0 0,-1-2 0 0 0,0 2 0 0 0,0 2 0 0 0,0 1 0 0 0,-5 0 2 0 0,0 0 2 0 0,0 0-8 0 0,0 0 2 0 0,2 0 2 0 0,2 0 0 0 0,-1 0 0 0 0,-2 0 0 0 0,-1 0 0 0 0,-1 0 2 0 0,1 0 3 0 0,0 0-4 0 0,-2 0-1 0 0,2 0 0 0 0,0 0 0 0 0,-1 0 0 0 0,1 0 0 0 0,0 0 0 0 0,-2 0 2 0 0,-6 0-6 0 0,-1 1 0 0 0,1-1 1 0 0,0 0-1 0 0,-1 1 0 0 0,1 0 1 0 0,-1-1-1 0 0,1 1 0 0 0,-1 0 1 0 0,1 0-1 0 0,3 3 1 0 0,-4-3 9 0 0,0 1-7 0 0,38 25 84 0 0,-38-25-77 0 0,17 5 20 0 0,-17-7-26 0 0,-1 1-6 0 0,1-1 0 0 0,-1 1 1 0 0,0 0-1 0 0,0-1 1 0 0,1 1-1 0 0,-1-1 1 0 0,0 0-1 0 0,1 1 1 0 0,-1-1-1 0 0,1 0 1 0 0,-1 0-1 0 0,3 0 1 0 0,-2 0 3 0 0,0 1 2 0 0,5 1 0 0 0,-5-1 0 0 0,-1 0 2 0 0,7 2 3 0 0,-7-2-4 0 0,1-1-1 0 0,9 0 0 0 0,0 0 0 0 0,0 0-1 0 0,-1 0-4 0 0,1 0 2 0 0,0 0-2 0 0,0 0 2 0 0,0 0-2 0 0,-1 0 2 0 0,1 0-1 0 0,0-4 7 0 0,0-1-7 0 0,0 0 1 0 0,-1-1-2 0 0,1 1 2 0 0,-1 0-2 0 0,0-1 2 0 0,1 1-2 0 0,0 0 2 0 0,-2 0-2 0 0,-6 2 2 0 0,5-4-2 0 0,-5 4 2 0 0,4 0-2 0 0,-3 2 2 0 0,3 1-1 0 0,-5 0 17 0 0,-5 0-14 0 0,-1 0-6 0 0,-1 0-1 0 0,0 0 1 0 0,1 0 0 0 0,-1 1 0 0 0,1 0-1 0 0,-1 0 1 0 0,1 0 0 0 0,-1 0 0 0 0,1 1-1 0 0,-5 2 1 0 0,-4 1 0 0 0,-50 16 15 0 0,-83 17-1 0 0,2-15 14 0 0,46-8-10 0 0,7-3-4 0 0,-29 5 21 0 0,45 0-15 0 0,59-12-18 0 0,0 0 2 0 0,-1 1-2 0 0,1 1 2 0 0,1 1-2 0 0,3-2 2 0 0,1 0-4 0 0,1 0-1 0 0,2-2 0 0 0,16-7 0 0 0,107-56-2 0 0,14-5-20 0 0,-29 20-34 0 0,-63 28 7 0 0,-35 15 36 0 0,11 1-37 0 0,-6 0 41 0 0,-5 0-4 0 0,-8 0-29 0 0,-4 2 36 0 0,-5-2 3 0 0,-1 1 1 0 0,-18 3 0 0 0,-4 0-1 0 0,-78 1-9 0 0,-99 2-22 0 0,-13-25 7 0 0,161 10 20 0 0,62 7 7 0 0,-10 1-8 0 0,-33 1-6 0 0,33-1 11 0 0,3 0-2 0 0,3 0 2 0 0,6 0-2 0 0,-4 0 2 0 0,5 0-4 0 0,133-22-42 0 0,-55 11 41 0 0,-3 0-2 0 0,84-17-33 0 0,8-3-24 0 0,-66 13 19 0 0,31-5-31 0 0,-52 7 9 0 0,54-11-76 0 0,-112 20 108 0 0,-13 5 22 0 0,-1 0-1 0 0,1 0 1 0 0,12-2-1 0 0,122 2-203 0 0,-87 2 128 0 0,-49 1 83 0 0,0 0 1 0 0,0 1-1 0 0,0-1 0 0 0,-1 1 0 0 0,1 0 0 0 0,0 0 0 0 0,-1 0 1 0 0,9 6-1 0 0,-1-1-1 0 0,11 2-6 0 0,12 2-29 0 0,-34-11 44 0 0,30 11-27 0 0,54 10-1 0 0,-74-17 28 0 0,30 8-9 0 0,-7-3 4 0 0,7 2-2 0 0,-26-6 3 0 0,0 0 3 0 0,1 0 2 0 0,0-2 0 0 0,0 2 0 0 0,0 0 0 0 0,0 0 0 0 0,0-4 0 0 0,-4-1 0 0 0,1 2 0 0 0,-3 1 0 0 0,1-2-1 0 0,-1 3-4 0 0,1-3 2 0 0,0 3-2 0 0,0-1 2 0 0,0 2-2 0 0,-2-2 1 0 0,-6-2-7 0 0,6-1 8 0 0,2 0 3 0 0,0 2 0 0 0,0 1 0 0 0,-1-1 0 0 0,-10-2 0 0 0,0 0 0 0 0,1 1 0 0 0,-1-1 0 0 0,0 0 0 0 0,0 1 0 0 0,1-1 0 0 0,-1 0 0 0 0,0 1 0 0 0,0-1 0 0 0,1 0 0 0 0,-1 1 0 0 0,0-1 0 0 0,0 0 0 0 0,0 1 0 0 0,0-1 0 0 0,0 0 0 0 0,0 1 0 0 0,1-1 0 0 0,-1 1 0 0 0,0-1 0 0 0,0 0 0 0 0,0 1 0 0 0,0 0 0 0 0,-7 9 0 0 0,6-9 0 0 0,0 0 0 0 0,0 0 0 0 0,1 0 0 0 0,-1 0 0 0 0,0 0 0 0 0,0-1 0 0 0,0 1 0 0 0,0 0 0 0 0,-1 0 0 0 0,1-1 0 0 0,0 1 0 0 0,0-1 0 0 0,0 1 0 0 0,0-1 0 0 0,-3 1 0 0 0,0 0 0 0 0,-27 15 0 0 0,-15 8 0 0 0,-2-2 0 0 0,-92 30 0 0 0,88-36 0 0 0,-17 4 0 0 0,54-17 0 0 0,0 2 0 0 0,2-4 0 0 0,2-1 0 0 0,2 0-1 0 0,7 0-6 0 0,13-6-2 0 0,222-96-94 0 0,-169 82 39 0 0,1 3-1 0 0,92-12 1 0 0,-139 26 48 0 0,8-1-39 0 0,52-2-1 0 0,-56 5 34 0 0,-15 0 5 0 0,0 1 0 0 0,0 0-1 0 0,0 1 1 0 0,1-1 0 0 0,-1 1 0 0 0,11 3 0 0 0,-14-2 5 0 0,1-1 1 0 0,-1 1-1 0 0,0-1 1 0 0,1 0 0 0 0,-1 0-1 0 0,1-1 1 0 0,-1 0 0 0 0,1 1-1 0 0,5-2 1 0 0,5 1-30 0 0,-13 0 44 0 0,0 0 9 0 0,19 0 5 0 0,-11-1-16 0 0,-7 1-1 0 0,13-5 5 0 0,-16 4-5 0 0,1 0 0 0 0,0 0 0 0 0,-1 1 1 0 0,1-1-1 0 0,0 0 0 0 0,0 0 0 0 0,0 1 1 0 0,0-1-1 0 0,0 1 0 0 0,0-1 0 0 0,0 0 1 0 0,0 1-1 0 0,0 0 0 0 0,1-1 0 0 0,2 0 2 0 0,0 0 2 0 0,10-10-2 0 0,8-10 6 0 0,-18 18-8 0 0,3-7 3 0 0,3-3 2 0 0,-1 1-5 0 0,-3 1 0 0 0,0 0 0 0 0,3 1 0 0 0,-2-1 0 0 0,-4 2 0 0 0,6 7 0 0 0,2 2 0 0 0,0 0 0 0 0,1 0 0 0 0,-1 0 0 0 0,4 1 0 0 0,0 2 0 0 0,2 2 0 0 0,-1 0 0 0 0,0 1 0 0 0,-1-1 0 0 0,1 2 0 0 0,0 2 0 0 0,0 1 0 0 0,-14-8 0 0 0,0-1 0 0 0,0 0 0 0 0,0 0 0 0 0,0 0 0 0 0,0 0 0 0 0,0-1 0 0 0,0 1 0 0 0,0 0 0 0 0,4 0 0 0 0,1 3 3 0 0,5 6 2 0 0,10 3 3 0 0,0-2 8 0 0,-19-10-14 0 0,13 11 6 0 0,-12-9-3 0 0,3 4-2 0 0,-3-5 2 0 0,3 0-2 0 0,-3-2 2 0 0,3 0-2 0 0,-4 0 2 0 0,5 0-2 0 0,-7 0 13 0 0,-1 2-2 0 0,1-1-13 0 0,-1-1-1 0 0,0 1 0 0 0,0-1 1 0 0,0 1-1 0 0,0-1 0 0 0,0 1 1 0 0,0-1-1 0 0,0 1 0 0 0,0-1 1 0 0,0 1-1 0 0,0-1 0 0 0,-1 1 1 0 0,1-1-1 0 0,0 1 1 0 0,0-1-1 0 0,0 1 0 0 0,-1-1 1 0 0,1 2-1 0 0,-8 3 4 0 0,0 1 0 0 0,0-1 0 0 0,0 0 0 0 0,-1 0 0 0 0,-16 6 0 0 0,-5 2 13 0 0,-44 15 79 0 0,22-1 16 0 0,50-26-104 0 0,1-1-5 0 0,0 1 0 0 0,0-1 1 0 0,0 1-1 0 0,0-1 0 0 0,-1 1 0 0 0,1 0 0 0 0,0-1 0 0 0,0 1 0 0 0,0 0 0 0 0,0 0 0 0 0,1 0 0 0 0,-1 0 0 0 0,0 0 0 0 0,-1 1 1 0 0,-8 13 21 0 0,9-14-17 0 0,1 32 64 0 0,2-31-65 0 0,13 11 1 0 0,-10-12-4 0 0,-1 0-1 0 0,8 4-1 0 0,0-1 0 0 0,1-1 0 0 0,-1 0 0 0 0,1-1 0 0 0,-1 0 0 0 0,1-1 0 0 0,0 0 0 0 0,17-1 0 0 0,-15 0-2 0 0,1 0 0 0 0,-5 0 0 0 0,0 0 0 0 0,0 0 0 0 0,0 0 0 0 0,0-1 0 0 0,-11 1 0 0 0,1-1 0 0 0,0 1 0 0 0,-1 0 0 0 0,1 0 0 0 0,-1-1 0 0 0,1 1 0 0 0,-1 0 0 0 0,1-1 0 0 0,0 1 0 0 0,-1 0 0 0 0,1-1 0 0 0,-1 1 0 0 0,1-1 0 0 0,-1 1 0 0 0,1-1 0 0 0,-1-1 0 0 0,1 1 0 0 0,-1 0 0 0 0,1-1 0 0 0,-1 1 0 0 0,0-1 0 0 0,0 1 0 0 0,0 0 0 0 0,1-1 0 0 0,-1 1 0 0 0,-1-1 0 0 0,1 1 0 0 0,0-2 0 0 0,-3-17-1 0 0,0 1-1 0 0,-1 0 0 0 0,-9-23 1 0 0,-6-11-1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8T05:27:13.3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326 387 96 0 0,'0'0'489'0'0,"-2"4"-331"0"0,-8 14 20 0 0,8-13 4 0 0,0-3-20 0 0,1 0-116 0 0,-1 0-1 0 0,0 0 0 0 0,0 0 0 0 0,0 0 1 0 0,0-1-1 0 0,0 1 0 0 0,0 0 0 0 0,0-1 1 0 0,0 0-1 0 0,-1 1 0 0 0,1-1 0 0 0,-1 0 1 0 0,1 0-1 0 0,-1 0 0 0 0,1-1 0 0 0,-1 1 1 0 0,-3 0-1 0 0,4-1 88 0 0,0 0-42 0 0,-39 0 744 0 0,7 0 658 0 0,16 0-960 0 0,16 0-415 0 0,0 0 32 0 0,-39 0 4741 0 0,39 0-4790 0 0,-7 0 435 0 0,7 0-464 0 0,-7 0 984 0 0,8 2-1004 0 0,1-1-36 0 0,-1 0 0 0 0,0 1 0 0 0,1-1 0 0 0,0 0 0 0 0,-1 1 0 0 0,1-1 0 0 0,0 1 0 0 0,0-1 0 0 0,0 1 0 0 0,0-1 0 0 0,0 1 0 0 0,0-1 0 0 0,0 1 0 0 0,1-1 0 0 0,-1 0 0 0 0,1 3 0 0 0,12 21 126 0 0,-5-12-79 0 0,-7-10-50 0 0,-1 0-1 0 0,0 0 0 0 0,1 0 1 0 0,-1 0-1 0 0,0 0 0 0 0,-1 0 1 0 0,1-1-1 0 0,0 1 0 0 0,-1 0 1 0 0,1 0-1 0 0,-2 3 0 0 0,2-6-12 0 0,-1 2 50 0 0,1 2 163 0 0,-1 0 1 0 0,1 0 0 0 0,0 0 0 0 0,0 0-1 0 0,1 9 1 0 0,4-13-147 0 0,-1 0-1 0 0,1 0 0 0 0,0 0 1 0 0,6-1-1 0 0,8-1 206 0 0,-17 2-200 0 0,0 0-39 0 0,0 0 0 0 0,1 0-1 0 0,-1 0 1 0 0,1 0 0 0 0,-1-1-1 0 0,0 0 1 0 0,3 0 0 0 0,15 1 43 0 0,-18 0-66 0 0,0 0 9 0 0,5 0-8 0 0,-4 0-5 0 0,5 0-3 0 0,-6 0 5 0 0,0 0 7 0 0,0 0 0 0 0,0 0 1 0 0,0 0-1 0 0,1 0 0 0 0,-1 1 1 0 0,0-1-1 0 0,0 1 0 0 0,0-1 1 0 0,0 1-1 0 0,0 0 0 0 0,0 0 0 0 0,0 0 1 0 0,0 0-1 0 0,0 0 0 0 0,0 0 1 0 0,0 0-1 0 0,-1 1 0 0 0,4 2 1 0 0,-3-2 42 0 0,-2-2-56 0 0,0 0-1 0 0,0 0 1 0 0,1 0-1 0 0,-1 0 0 0 0,0 0 1 0 0,0 0-1 0 0,1 0 1 0 0,-1 0-1 0 0,0 0 1 0 0,0 0-1 0 0,0 1 1 0 0,1-1-1 0 0,-1 0 0 0 0,0 0 1 0 0,0 0-1 0 0,0 0 1 0 0,0 0-1 0 0,1 1 1 0 0,-1-1-1 0 0,0 0 1 0 0,0 0-1 0 0,0 0 1 0 0,0 1-1 0 0,0-1 0 0 0,1 0 1 0 0,-1 0-1 0 0,0 0 1 0 0,0 1-1 0 0,0 0 3 0 0,0-1 0 0 0,0 0 1 0 0,1 1-1 0 0,-1-1 0 0 0,0 1 0 0 0,1-1 0 0 0,-1 1 0 0 0,0-1 0 0 0,1 0 0 0 0,-1 1 0 0 0,0-1 0 0 0,1 0 1 0 0,-1 1-1 0 0,0-1 0 0 0,1 0 0 0 0,-1 0 0 0 0,1 1 0 0 0,-1-1 0 0 0,1 0 0 0 0,7 3 23 0 0,-7-3 9 0 0,1 0-15 0 0,5 0 1 0 0,-5 0 62 0 0,0 0-16 0 0,0 0 1 0 0,0 0-1 0 0,-1 0 1 0 0,1 0-1 0 0,0 1 1 0 0,0-1 0 0 0,0 0-1 0 0,-1 1 1 0 0,1-1-1 0 0,0 1 1 0 0,-1 0-1 0 0,1-1 1 0 0,0 1 0 0 0,-1 0-1 0 0,4 2 1 0 0,-3-1-5 0 0,-1 0-51 0 0,1-1-7 0 0,-1 0 0 0 0,0 0 0 0 0,1 0 0 0 0,-1 0-1 0 0,1 0 1 0 0,-1 0 0 0 0,1 0 0 0 0,0 0 0 0 0,2 0 0 0 0,-2 0 34 0 0,11-1 646 0 0,-6 0-678 0 0,-5 0 0 0 0,0 0 0 0 0,5 0 0 0 0,-5 0 0 0 0,-1 0 2 0 0,5 0 3 0 0,-3 0-4 0 0,6 0-1 0 0,2-1 0 0 0,0 0-1 0 0,0-2-6 0 0,0 1-1 0 0,-1-3 0 0 0,1 0 0 0 0,0 1 2 0 0,-2 3 4 0 0,-5 1 1 0 0,27 0 33 0 0,-30 0-16 0 0,30 0 121 0 0,-29 0-107 0 0,19 0 44 0 0,3 0 29 0 0,1 0-102 0 0,-11 0-9 0 0,-2 0 3 0 0,32 0 100 0 0,-42 0-81 0 0,25 0 163 0 0,-24 0-178 0 0,-1 0 64 0 0,18 0 161 0 0,-18 0-151 0 0,10 0 10 0 0,-10 0-4 0 0,31 0 433 0 0,-31 0-497 0 0,-1 0 1 0 0,1 0-1 0 0,0 0 1 0 0,0 1-1 0 0,0-1 1 0 0,0 0-1 0 0,-1 1 0 0 0,1-1 1 0 0,0 1-1 0 0,0 0 1 0 0,-1-1-1 0 0,1 1 1 0 0,0 0-1 0 0,2 2 1 0 0,-3-1 49 0 0,10 9 63 0 0,-10-11-120 0 0,0 1 0 0 0,1 0 0 0 0,-1-1 0 0 0,0 1 0 0 0,0-1 0 0 0,1 1 0 0 0,-1-1 0 0 0,0 0 0 0 0,1 1 0 0 0,-1-1 0 0 0,1 0 0 0 0,-1 0 0 0 0,2 0 0 0 0,-1 0 56 0 0,0 1-28 0 0,26 8 279 0 0,-26-8-182 0 0,0 0-121 0 0,5 5 8 0 0,-5-4 21 0 0,0-2-26 0 0,16 5 74 0 0,-16-5-65 0 0,-1 1-16 0 0,7 0 0 0 0,-7-1 58 0 0,1 0-61 0 0,5 0-4 0 0,-5 0 10 0 0,0 1 0 0 0,16 11 23 0 0,-16-11-24 0 0,1 0-10 0 0,-1 0 1 0 0,1 0 0 0 0,0 0 0 0 0,0 0-1 0 0,0-1 1 0 0,3 1 0 0 0,1-1-6 0 0,-3 0 2 0 0,3 0-1 0 0,-3 0 7 0 0,5 5-9 0 0,0 4-2 0 0,2 2 0 0 0,-1-3 0 0 0,1-2 0 0 0,0 0 0 0 0,0 0 0 0 0,0-4 0 0 0,-1 0 0 0 0,1 1 0 0 0,0 0 0 0 0,0 1 0 0 0,0-3 0 0 0,0 1 0 0 0,-1 3 2 0 0,1 2 4 0 0,-2 1 2 0 0,-7-6 0 0 0,0-2 0 0 0,5 3 0 0 0,-5-3 23 0 0,10 0 41 0 0,-4 0-63 0 0,-5 0-1 0 0,4 0 0 0 0,-3 0 0 0 0,3 0 0 0 0,-3 0 0 0 0,3 0 2 0 0,-5 0 3 0 0,10 0 195 0 0,-4 0-204 0 0,-7 0 49 0 0,17 0-19 0 0,-14 0-29 0 0,3 0-2 0 0,-5 0 11 0 0,0 0-7 0 0,5 0-4 0 0,-5 0 3 0 0,19 0 34 0 0,-8 0-16 0 0,-6 0-16 0 0,-5 0 0 0 0,2-1-1 0 0,0 0 0 0 0,0 0 0 0 0,-1-1 0 0 0,1 1-1 0 0,0-1 1 0 0,-1 0 0 0 0,5-3 0 0 0,32-25 20 0 0,-39 30-25 0 0,1-1 0 0 0,-1 1 1 0 0,0-1-1 0 0,1 1 0 0 0,-1 0 0 0 0,1 0 1 0 0,-1-1-1 0 0,1 1 0 0 0,-1 0 1 0 0,1 1-1 0 0,-1-1 0 0 0,0 0 0 0 0,3 1 1 0 0,-3-1 3 0 0,0-1-4 0 0,-1 0-1 0 0,1 0 1 0 0,0 0-1 0 0,-1 1 1 0 0,1-1-1 0 0,0 0 0 0 0,-1 1 1 0 0,1-1-1 0 0,0 1 1 0 0,0-1-1 0 0,0 1 1 0 0,0-1-1 0 0,0 1 1 0 0,-1-1-1 0 0,1 1 1 0 0,0 0-1 0 0,0-1 0 0 0,0 1 1 0 0,0 0-1 0 0,0 0 1 0 0,0 0-1 0 0,1 0 1 0 0,0 0 6 0 0,0 0 5 0 0,5 0-4 0 0,-5 0-1 0 0,0 0 0 0 0,5 0 0 0 0,-4-1 0 0 0,5-4 0 0 0,-7 4 32 0 0,1 1-33 0 0,5 0-4 0 0,-3 0 2 0 0,3 0-2 0 0,-4-1 2 0 0,3-1-2 0 0,-2 1 2 0 0,3 1-2 0 0,-3 0 2 0 0,3-2-1 0 0,-4 1 7 0 0,5-5-7 0 0,-5 4 1 0 0,6 1-4 0 0,2 0-1 0 0,0 0 0 0 0,0-3 2 0 0,-2 1 4 0 0,-6 2 2 0 0,4 1 0 0 0,26-1 64 0 0,-31 1-64 0 0,-1 0 0 0 0,7 0 2 0 0,-7 0 3 0 0,1 0-4 0 0,31 0 49 0 0,-26 0-45 0 0,-4 0-4 0 0,5 0-1 0 0,-5 0 0 0 0,5 0 0 0 0,-5 0 0 0 0,4 0 0 0 0,-3 0 2 0 0,5 0 3 0 0,3 0-4 0 0,-1 0-1 0 0,0 0 0 0 0,0 0 0 0 0,0 0 0 0 0,-2 0 0 0 0,-6 0 2 0 0,6 0 3 0 0,2 0-4 0 0,0 0-1 0 0,0 0-1 0 0,0 0-6 0 0,-1 0-1 0 0,1 0 0 0 0,0 0 0 0 0,-2 0 0 0 0,2 0 0 0 0,0 0 0 0 0,-1 0 0 0 0,120 0-81 0 0,-119 0 76 0 0,0 0 3 0 0,0 0 2 0 0,-1 0 0 0 0,1 0 0 0 0,2 0 0 0 0,0 0 0 0 0,-3 0 0 0 0,1 0 0 0 0,0 0 0 0 0,0 0 0 0 0,-1 0 0 0 0,1 0 0 0 0,0 0 0 0 0,0 0 0 0 0,0 0 0 0 0,-1 0 0 0 0,1 0 0 0 0,0 0 0 0 0,0-1 0 0 0,0-1 0 0 0,-1-3 0 0 0,2 0 0 0 0,0 0 0 0 0,-1 1 0 0 0,0-1 0 0 0,2 3 0 0 0,-1-1 0 0 0,-1 1 0 0 0,0 1 0 0 0,1 1 0 0 0,-1 0 0 0 0,0 0 0 0 0,-1 0 0 0 0,1 0 0 0 0,0 0 0 0 0,0 0 0 0 0,0 0 0 0 0,-1 0 0 0 0,1 0 0 0 0,0 0 0 0 0,0 0 0 0 0,-2 0 0 0 0,2 0 0 0 0,-1 0 0 0 0,1 1 0 0 0,0 3 0 0 0,0-2 0 0 0,3 2 0 0 0,-3 2 0 0 0,0-2 0 0 0,0-1 0 0 0,1 0 0 0 0,-1-1 0 0 0,0-2 0 0 0,0 0 0 0 0,1 1 0 0 0,-1 1 0 0 0,1 0 0 0 0,1-1 0 0 0,-2-1 0 0 0,0 0 0 0 0,0 1 0 0 0,2 0 0 0 0,0 1 0 0 0,-3-1 0 0 0,1-1 0 0 0,-1 0 0 0 0,1 1 0 0 0,0 0 0 0 0,0 2 0 0 0,0-1 0 0 0,-1-1 0 0 0,1 1 0 0 0,0-1 0 0 0,0 0 0 0 0,0 0 0 0 0,-1 4 0 0 0,1-1 0 0 0,0-2 0 0 0,0 0 0 0 0,0-1 0 0 0,0-1 0 0 0,-1 1 0 0 0,1 0 0 0 0,0-1 0 0 0,0 3 0 0 0,0-2 0 0 0,-1 3 0 0 0,0-3 0 0 0,1-1 0 0 0,2 0 0 0 0,20 0 8 0 0,-11 0 0 0 0,10 0 8 0 0,-23 0-9 0 0,2 0-4 0 0,0 0 2 0 0,-1 0-4 0 0,2 0-1 0 0,1 0 0 0 0,0 0 0 0 0,-2 0 0 0 0,0 0 0 0 0,0 0 0 0 0,0 0 0 0 0,1 0 0 0 0,2 0 0 0 0,-3 0 0 0 0,0 0 0 0 0,0 0 0 0 0,0 0 0 0 0,0 0 0 0 0,-1 0 0 0 0,46 0-8 0 0,-34 0 0 0 0,57 0-45 0 0,-72 0 49 0 0,-3 0-1 0 0,5 0 3 0 0,2 0 2 0 0,1 0 0 0 0,-1 0 0 0 0,0 0 0 0 0,0 0-1 0 0,0 0-4 0 0,4 2 3 0 0,-10-4 1 0 0,8-2-6 0 0,0-2 7 0 0,-2 0 0 0 0,-2 0 0 0 0,2 1 0 0 0,0-1 0 0 0,0 1 0 0 0,-1-3 0 0 0,1 1 0 0 0,0 6 0 0 0,0 0 0 0 0,0 0 0 0 0,3 0 2 0 0,-14 1-6 0 0,40 1 33 0 0,-37-1-18 0 0,4 0-7 0 0,-3 0 1 0 0,3 0-2 0 0,-3 0 2 0 0,3 0-2 0 0,-3 0 2 0 0,5-1-4 0 0,2-3-1 0 0,-1 0 0 0 0,1 3 0 0 0,0 0 0 0 0,0 1 0 0 0,0-3 0 0 0,-1 1 0 0 0,1 2 0 0 0,0 0 0 0 0,0 0 0 0 0,0-2 0 0 0,-1-7 0 0 0,1-2 0 0 0,-4 0 0 0 0,-1 1 0 0 0,-2-2 0 0 0,0-1 0 0 0,-2 3 0 0 0,-1 0 0 0 0,-1-1 0 0 0,0 0 0 0 0,0 0 0 0 0,0 1 0 0 0,0-1 0 0 0,0 0 2 0 0,0 2 4 0 0,0 5 1 0 0,0-37 36 0 0,0 39-29 0 0,0 0-6 0 0,0-16 40 0 0,0 17-40 0 0,-1-1 0 0 0,-5-21 39 0 0,7 19-43 0 0,-1 1-2 0 0,-7-12 17 0 0,-30-61 71 0 0,36 74-84 0 0,-3-10 12 0 0,0 5-5 0 0,2 3-4 0 0,-1-3-1 0 0,1 3 0 0 0,-3-3 0 0 0,1 2 0 0 0,4 6-9 0 0,-13-27 21 0 0,11 21-9 0 0,-14-24 1 0 0,13 27-12 0 0,2-2 5 0 0,1-3-2 0 0,-1 3 2 0 0,-3-3-2 0 0,3 3 3 0 0,1-3 2 0 0,0 4 0 0 0,0-5 2 0 0,0 5 3 0 0,0-3-4 0 0,0 3-1 0 0,0-4 0 0 0,0 6-5 0 0,0 0-1 0 0,0 1 1 0 0,0-1 0 0 0,0 0-1 0 0,0 0 1 0 0,0 1-1 0 0,0-1 1 0 0,1 0-1 0 0,-1 1 1 0 0,0-1 0 0 0,0 0-1 0 0,0 1 1 0 0,1-1-1 0 0,-1 0 1 0 0,0 1 0 0 0,1-1-1 0 0,-1 1 1 0 0,1-1-1 0 0,-1 1 1 0 0,0-1-1 0 0,1 1 1 0 0,0-2 0 0 0,1 2-1 0 0,-1-1 1 0 0,0 1 0 0 0,1 0 0 0 0,-1-1-1 0 0,1 1 1 0 0,-1 0 0 0 0,1 0-1 0 0,-1-1 1 0 0,4 2 0 0 0,4 0-2 0 0,2 8-1 0 0,-1-3 0 0 0,1 0 0 0 0,0 2 0 0 0,0 3 0 0 0,0 0 0 0 0,0 0 0 0 0,2-1 0 0 0,2 2 0 0 0,-2 1 0 0 0,-2 0 0 0 0,-1-2 0 0 0,1 0 0 0 0,-1 0 0 0 0,-3-1 0 0 0,3 1 0 0 0,1 0 0 0 0,0 0 0 0 0,0-1 0 0 0,0 1 0 0 0,-2 0 0 0 0,-8 0 0 0 0,-1-4 0 0 0,0-14 0 0 0,1-5 0 0 0,7-20 0 0 0,-6 18 0 0 0,3-8 0 0 0,-4 8 0 0 0,0-1 0 0 0,-1 3 0 0 0,0 2 0 0 0,0-1 0 0 0,0 4 0 0 0,0 15 0 0 0,1 8 0 0 0,0 1 0 0 0,6 32 0 0 0,-5-38 0 0 0,0 0 0 0 0,0 20 0 0 0,-2 19-9 0 0,0-38 4 0 0,0-3 2 0 0,0-6-2 0 0,0 4 2 0 0,0-3-2 0 0,0 3 2 0 0,0-5-5 0 0,0 0-5 0 0,0 5 3 0 0,0-5 2 0 0,-8-11-63 0 0,6 5 62 0 0,-60-79-77 0 0,9 9 12 0 0,50 69 68 0 0,-6-3 4 0 0,4 3-2 0 0,-12-6 0 0 0,6 1 4 0 0,1 0 0 0 0,9 10 0 0 0,1 0 0 0 0,0-1 0 0 0,-1 1 0 0 0,1 0 0 0 0,0-1 0 0 0,-1 1 0 0 0,1 0 0 0 0,-1 0 0 0 0,1 0 0 0 0,0-1 0 0 0,-1 1 0 0 0,1 0 0 0 0,-1 0 0 0 0,1 0 0 0 0,-1 0 0 0 0,1 0 0 0 0,-1 0 0 0 0,1 0 0 0 0,-1 0 0 0 0,0 0 0 0 0,-2 9 0 0 0,3-7 0 0 0,0 0 0 0 0,-1-1 0 0 0,1 1 0 0 0,0 0 0 0 0,0 0 0 0 0,0-1 0 0 0,0 1 0 0 0,0 0 0 0 0,0-1 0 0 0,2 5 0 0 0,-1-2 0 0 0,14 54 0 0 0,-8-33 0 0 0,-4-13 0 0 0,2 3 0 0 0,1 1 0 0 0,-1-3 0 0 0,-1-2 0 0 0,1 0 0 0 0,1-1 0 0 0,-1 1 0 0 0,0 0 0 0 0,1 0 0 0 0,-1 0 0 0 0,0-1 0 0 0,-1 1 0 0 0,-4 0 0 0 0,0 0 0 0 0,-1-5 0 0 0,-6-16 0 0 0,-5-19-16 0 0,5 10 12 0 0,-2 1 0 0 0,0 0-1 0 0,-1 0 1 0 0,-14-17-1 0 0,-1 2-12 0 0,-29-29 0 0 0,41 49 5 0 0,-108-107-104 0 0,110 111 108 0 0,-4-2 0 0 0,4 1-1 0 0,0 4-3 0 0,0 1 9 0 0,0-1 3 0 0,0 1 0 0 0,1-1 0 0 0,-1 1 0 0 0,0 0 0 0 0,0-1 0 0 0,0 1 0 0 0,1-1 0 0 0,-1 1 0 0 0,0 0 0 0 0,0-1 0 0 0,0 1 0 0 0,1 1 0 0 0,-1 1 0 0 0,0 3 0 0 0,0 0 0 0 0,0 0 0 0 0,1-1 3 0 0,-1-5 9 0 0,1-2-3 0 0,0 6-2 0 0,-12 2 2 0 0,1 0-1 0 0,-7 0 15 0 0,-78 0 44 0 0,105 0-59 0 0,-19 0 24 0 0,16 0-26 0 0,-6 1 2 0 0,-1 2-1 0 0,0 2-4 0 0,0 0 2 0 0,0-4-2 0 0,0-1 2 0 0,2 0-2 0 0,6 0 2 0 0,-4 0-1 0 0,3 0 7 0 0,-7 0-7 0 0,0 1 1 0 0,0 0-4 0 0,1 2-1 0 0,-1-3 0 0 0,0 0 0 0 0,0 0 0 0 0,-1 0 0 0 0,0 0 0 0 0,-1 0 2 0 0,2 0 3 0 0,2 0-2 0 0,5 0 2 0 0,-6 0-4 0 0,-2 0-1 0 0,1 0 0 0 0,-2 0 0 0 0,2 0 0 0 0,0 0 0 0 0,-36 0 15 0 0,14 0-6 0 0,3 2-1 0 0,-1 0 8 0 0,-1 1-8 0 0,15-2-8 0 0,1 0 0 0 0,0-1 0 0 0,-7 0 0 0 0,22 0 0 0 0,-25 3 8 0 0,-4-2 0 0 0,7-1 0 0 0,2 0 0 0 0,-11 0 0 0 0,18 2-8 0 0,7-3 2 0 0,-9-4 4 0 0,1 0-6 0 0,-32-5 23 0 0,32 4-21 0 0,13 5-3 0 0,-21-3 9 0 0,18 2-8 0 0,3 2 1 0 0,1-1 0 0 0,0 1-1 0 0,-1-1 1 0 0,1 1-1 0 0,-1-1 1 0 0,1 1-1 0 0,0 0 1 0 0,-1 0-1 0 0,1 0 1 0 0,-1 0 0 0 0,1 0-1 0 0,-1 0 1 0 0,-1 1-1 0 0,-1 0 0 0 0,-14-3 8 0 0,-5-2 0 0 0,19 2-5 0 0,-14-1 2 0 0,15 2-2 0 0,-26 1 2 0 0,18 0-5 0 0,0 0 0 0 0,0 0 0 0 0,0 0 0 0 0,1 0 0 0 0,-1 0 0 0 0,-22 0 16 0 0,30-1-15 0 0,0 0-2 0 0,-12 8 9 0 0,12-4-8 0 0,-20 5 8 0 0,-9 3 0 0 0,7-2 0 0 0,-8 7 0 0 0,21-11-8 0 0,1 1 0 0 0,0-1 0 0 0,0-1 0 0 0,1-3 0 0 0,-1 0 0 0 0,0 2 0 0 0,0-2 0 0 0,0 0 0 0 0,1-1 0 0 0,-1 0 0 0 0,0 0 0 0 0,0 0 0 0 0,2 0 0 0 0,-2 0 0 0 0,0 0 0 0 0,1 0 0 0 0,-1 0 0 0 0,0 0 0 0 0,-1 0 0 0 0,-2 0 0 0 0,2 0 0 0 0,1 0 0 0 0,1 0 0 0 0,-1 0 0 0 0,0-1 0 0 0,0 0 0 0 0,0 1 0 0 0,1 0 0 0 0,-1 0 0 0 0,0 0 0 0 0,0 0 0 0 0,-2 0 0 0 0,-3 0 0 0 0,0 0 0 0 0,0 0 0 0 0,-2 0 0 0 0,1 0 0 0 0,-1 0 0 0 0,1 0 0 0 0,0 0 0 0 0,1 1 0 0 0,-21 2 0 0 0,10 1 0 0 0,23-3 0 0 0,-19 3 0 0 0,15-3 0 0 0,-22 1 0 0 0,25-2 0 0 0,-24 5 0 0 0,26-4 0 0 0,-13 1 0 0 0,-13 6 0 0 0,3-3 0 0 0,-18-1 0 0 0,-74-4 0 0 0,49-1 0 0 0,30 1 0 0 0,-2 1 0 0 0,-81-10 0 0 0,89 6 0 0 0,-1 1 0 0 0,-47 3 0 0 0,22 0 0 0 0,-225-1 0 0 0,267 1 0 0 0,1 1 0 0 0,-22 5 0 0 0,31-6 0 0 0,-84 21 17 0 0,-21 4 6 0 0,104-25-21 0 0,1-1 0 0 0,0 1 0 0 0,-11-2 0 0 0,6 0 1 0 0,0 1 0 0 0,-14 2 1 0 0,21-2 1 0 0,-15-2-4 0 0,12 3 1 0 0,-8 4 4 0 0,11-2-6 0 0,3-3 1 0 0,1 1 0 0 0,-1 0-1 0 0,1-1 1 0 0,-1 1-1 0 0,1-1 1 0 0,-1 0 0 0 0,1 1-1 0 0,-1-1 1 0 0,0 0-1 0 0,1 0 1 0 0,-1 0 0 0 0,-1 0-1 0 0,-19 3 8 0 0,1-1 0 0 0,-12-2 8 0 0,22 0-16 0 0,3 2 0 0 0,8-1 0 0 0,0-1 0 0 0,0 0 0 0 0,0 1 0 0 0,0-1 0 0 0,0 0 0 0 0,0 1 0 0 0,0-1 0 0 0,0 1 0 0 0,0-1 0 0 0,0 0 0 0 0,0 1 0 0 0,0-1 0 0 0,0 0 0 0 0,0 1 0 0 0,1-1 0 0 0,-1 0 0 0 0,0 1 0 0 0,0-1 0 0 0,0 0 0 0 0,1 1 0 0 0,-1-1 0 0 0,0 0 0 0 0,1 1 0 0 0,9 8 0 0 0,2-3 0 0 0,-2-1 0 0 0,1 3 0 0 0,0 2-2 0 0,0 0-10 0 0,0-6 4 0 0,-1-4 6 0 0,1 0 2 0 0,0 1 0 0 0,0 1 0 0 0,0-1 0 0 0,3-1 0 0 0,2 0 0 0 0,0 0 0 0 0,1 0 0 0 0,-1 0 0 0 0,0 0 0 0 0,0 0 0 0 0,0 0 0 0 0,-3 0 0 0 0,2 0 0 0 0,1 0 0 0 0,0 0 0 0 0,11-1 0 0 0,47-6 0 0 0,-56 4 0 0 0,32 0 0 0 0,7-1 0 0 0,-42 4 0 0 0,2 0 0 0 0,-2-2 0 0 0,-3 2 0 0 0,-2-3 0 0 0,1 3 0 0 0,0 0 0 0 0,-1 0 0 0 0,0 0 0 0 0,1 0 0 0 0,-1 0 0 0 0,1 0 0 0 0,0 0 0 0 0,0 0 0 0 0,0 0 0 0 0,-1 0 0 0 0,1 0 0 0 0,0 0 0 0 0,0 0 0 0 0,3 0 0 0 0,-1 0 2 0 0,-2 0 3 0 0,0 5-1 0 0,2 0 7 0 0,2 1-7 0 0,2-1 1 0 0,-1 0-2 0 0,0-3 2 0 0,-3-2-2 0 0,-2 0 2 0 0,-1 0-2 0 0,1 0 3 0 0,0 1 2 0 0,0 2 0 0 0,-1-2 2 0 0,23 5 28 0 0,-9-6-4 0 0,204 0 262 0 0,-217 0-283 0 0,0 0-4 0 0,-1 0-1 0 0,1 1 0 0 0,0 1 0 0 0,0 0-1 0 0,0-1-4 0 0,-1 1 2 0 0,1-1-2 0 0,0 1 2 0 0,0 1-1 0 0,0-3 7 0 0,-1 0-7 0 0,1 0 1 0 0,0 0-4 0 0,0 0-1 0 0,2 0 0 0 0,2 1 0 0 0,-1 3 0 0 0,-1-3 0 0 0,-1-1 0 0 0,1 2 0 0 0,1 1 0 0 0,-2-2 0 0 0,-1 0 0 0 0,0-1 0 0 0,0 0 0 0 0,-1 0 0 0 0,1 0 0 0 0,0 0 0 0 0,2 0 0 0 0,1 0 0 0 0,2 0 0 0 0,0 0 0 0 0,0 0 2 0 0,-1 0 3 0 0,0 0-2 0 0,-3 0 2 0 0,-1 0-2 0 0,0 0 2 0 0,-1 0-2 0 0,1 0 2 0 0,-2 0-2 0 0,-5 0 2 0 0,3 0-2 0 0,-3 0 2 0 0,5 0-4 0 0,4 0-1 0 0,-6 2 0 0 0,-18 5 0 0 0,-13 2 0 0 0,0-2 0 0 0,-34 8 0 0 0,0-1 0 0 0,18-5 0 0 0,-44 5 0 0 0,13-2 0 0 0,53-10 0 0 0,-1 0 0 0 0,0-1 0 0 0,-21-1 0 0 0,-3 0 0 0 0,28 0 0 0 0,2 0 0 0 0,2 0 0 0 0,0 0 0 0 0,2 0-1 0 0,6 0-4 0 0,-5 0 2 0 0,7 0-4 0 0,-1 0-57 0 0,-5 3 56 0 0,5-3 0 0 0,0 2 0 0 0,-5 5 0 0 0,4-3 0 0 0,-1 3-1 0 0,4-5-4 0 0,10 7-38 0 0,-8-8 50 0 0,0-1-1 0 0,0 1 1 0 0,0-1 0 0 0,0 1 0 0 0,1-1-1 0 0,-1 0 1 0 0,0 0 0 0 0,0 0 0 0 0,0 0-1 0 0,0 0 1 0 0,1 0 0 0 0,2-1 0 0 0,-2 1 0 0 0,38-1-16 0 0,0-1-1 0 0,0-2 1 0 0,0-2 0 0 0,48-12 0 0 0,-18 3 7 0 0,21-5-5 0 0,-77 16 10 0 0,0 3 2 0 0,1 0-2 0 0,0 0 2 0 0,24-3-6 0 0,-18 2 0 0 0,24 0-1 0 0,436 0-33 0 0,-465 2 43 0 0,-1 0 0 0 0,0 0 0 0 0,1 0 0 0 0,-2 0 0 0 0,-3 0 0 0 0,-2 0 0 0 0,1 0 0 0 0,0 0 0 0 0,-1 0 0 0 0,0 0-1 0 0,1 0-6 0 0,-1 0-2 0 0,6-1-6 0 0,1-2 7 0 0,-14 4 8 0 0,15-9-8 0 0,-15 6 8 0 0,0 0 0 0 0,13 1-9 0 0,-5 1 2 0 0,0 0-1 0 0,-1 0 0 0 0,1 0-1 0 0,0 0-4 0 0,0 0 3 0 0,0 0 2 0 0,1 0 2 0 0,-1-1 3 0 0,0-1-2 0 0,0 1 2 0 0,0 1-2 0 0,-1 0 2 0 0,68 0-36 0 0,-67 0 39 0 0,-1 0 0 0 0,1 0 0 0 0,1 0 0 0 0,1 0 0 0 0,-3 0 0 0 0,0 0 0 0 0,1 0 0 0 0,0 0 0 0 0,0 0 0 0 0,-1-1 0 0 0,1-3 0 0 0,0-2 0 0 0,0 1 0 0 0,0 0 0 0 0,-1 2 0 0 0,1-1 0 0 0,0 3 0 0 0,0-2 0 0 0,0 1 0 0 0,0-1 0 0 0,-1 2 0 0 0,1 0 0 0 0,0 0 0 0 0,0-2 0 0 0,0 1 0 0 0,-1-2 0 0 0,1-1 0 0 0,0 0 0 0 0,-2 3 0 0 0,2-1 0 0 0,0 0 0 0 0,-1 1 0 0 0,1 0 0 0 0,0 0 0 0 0,0 1 0 0 0,0-2 0 0 0,0 3 0 0 0,3 0 0 0 0,2-1 0 0 0,-1 0 0 0 0,1 0 0 0 0,0-3 0 0 0,-1 4 0 0 0,-3 0 0 0 0,-1-1 0 0 0,0-1 0 0 0,-1 1 0 0 0,1 1 0 0 0,0 0 0 0 0,0 0 0 0 0,0 0 0 0 0,-1 0 0 0 0,1 0 0 0 0,0 0 0 0 0,0 0 0 0 0,0 0 0 0 0,-1 0 0 0 0,1 0 0 0 0,0 0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4808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3.png"/><Relationship Id="rId4" Type="http://schemas.openxmlformats.org/officeDocument/2006/relationships/customXml" Target="../ink/ink1.xml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customXml" Target="../ink/ink5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7.xml"/><Relationship Id="rId5" Type="http://schemas.openxmlformats.org/officeDocument/2006/relationships/image" Target="../media/image9.png"/><Relationship Id="rId4" Type="http://schemas.openxmlformats.org/officeDocument/2006/relationships/customXml" Target="../ink/ink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0" Type="http://schemas.openxmlformats.org/officeDocument/2006/relationships/customXml" Target="../ink/ink10.xml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customXml" Target="../ink/ink11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13.xml"/><Relationship Id="rId5" Type="http://schemas.openxmlformats.org/officeDocument/2006/relationships/image" Target="../media/image29.png"/><Relationship Id="rId4" Type="http://schemas.openxmlformats.org/officeDocument/2006/relationships/customXml" Target="../ink/ink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15.xml"/><Relationship Id="rId5" Type="http://schemas.openxmlformats.org/officeDocument/2006/relationships/image" Target="../media/image32.png"/><Relationship Id="rId4" Type="http://schemas.openxmlformats.org/officeDocument/2006/relationships/customXml" Target="../ink/ink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65515"/>
            <a:ext cx="7556421" cy="354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 Hybrid CNN-LSTM Deep Learning Model for Automated Diagnosis of Polycystic Ovary Syndrome from Ultrasound Images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149572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Arnav Vats </a:t>
            </a:r>
            <a:r>
              <a:rPr lang="en-US" sz="1750" kern="0" spc="-36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manan</a:t>
            </a: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malik from Bennett University present a novel approach to PCOS diagnosis. Their hybrid CNN-LSTM model leverages deep learning for automated analysis of ultrasound images. This research aims to improve diagnostic accuracy and efficiency.</a:t>
            </a:r>
            <a:endParaRPr lang="en-US" sz="175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E73A6F-6E32-99D4-716E-B4CFDC9C2A48}"/>
              </a:ext>
            </a:extLst>
          </p:cNvPr>
          <p:cNvGrpSpPr/>
          <p:nvPr/>
        </p:nvGrpSpPr>
        <p:grpSpPr>
          <a:xfrm>
            <a:off x="12599194" y="7689605"/>
            <a:ext cx="1849680" cy="456120"/>
            <a:chOff x="12599194" y="7689605"/>
            <a:chExt cx="1849680" cy="45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2AE9842-39E8-8F83-612F-DA40522D6ACF}"/>
                    </a:ext>
                  </a:extLst>
                </p14:cNvPr>
                <p14:cNvContentPartPr/>
                <p14:nvPr/>
              </p14:nvContentPartPr>
              <p14:xfrm>
                <a:off x="12927154" y="7714846"/>
                <a:ext cx="1521720" cy="393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2AE9842-39E8-8F83-612F-DA40522D6AC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864514" y="7652206"/>
                  <a:ext cx="164736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7AD2FC0-126A-FD99-037C-F33F824BFFC5}"/>
                    </a:ext>
                  </a:extLst>
                </p14:cNvPr>
                <p14:cNvContentPartPr/>
                <p14:nvPr/>
              </p14:nvContentPartPr>
              <p14:xfrm>
                <a:off x="12936874" y="7689605"/>
                <a:ext cx="1208880" cy="456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7AD2FC0-126A-FD99-037C-F33F824BFFC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874234" y="7626965"/>
                  <a:ext cx="1334520" cy="58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581C73D-38B6-56BC-5A16-36D1D5E6BE3F}"/>
                    </a:ext>
                  </a:extLst>
                </p14:cNvPr>
                <p14:cNvContentPartPr/>
                <p14:nvPr/>
              </p14:nvContentPartPr>
              <p14:xfrm>
                <a:off x="12599194" y="7784285"/>
                <a:ext cx="221400" cy="100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581C73D-38B6-56BC-5A16-36D1D5E6BE3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536194" y="7721285"/>
                  <a:ext cx="347040" cy="2257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75842"/>
            <a:ext cx="122586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Introduction: The Challenge of PCOS Diagnosis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3824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Polycystic Ovary Syndrome (PCOS) affects many women's health. Current diagnosis relies on manual ultrasound interpretation. This process is subjective and has limitations.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3460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Problem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9271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interpretation is time-consuming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3693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is subject to inter-observer variability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81156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There is a need for automation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3460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Our solution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92716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automated CNN-LSTM model can aid in diagnosis. It can offer consistent and objective results.</a:t>
            </a:r>
            <a:endParaRPr lang="en-US" sz="175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C17501-5D85-6E18-2B17-14FDC07D3452}"/>
              </a:ext>
            </a:extLst>
          </p:cNvPr>
          <p:cNvGrpSpPr/>
          <p:nvPr/>
        </p:nvGrpSpPr>
        <p:grpSpPr>
          <a:xfrm>
            <a:off x="12909154" y="7643566"/>
            <a:ext cx="1569960" cy="421200"/>
            <a:chOff x="12909154" y="7643566"/>
            <a:chExt cx="1569960" cy="42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0521250-8D0C-C984-9022-66CFA2389683}"/>
                    </a:ext>
                  </a:extLst>
                </p14:cNvPr>
                <p14:cNvContentPartPr/>
                <p14:nvPr/>
              </p14:nvContentPartPr>
              <p14:xfrm>
                <a:off x="12909154" y="7643566"/>
                <a:ext cx="1569960" cy="421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0521250-8D0C-C984-9022-66CFA238968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846154" y="7580926"/>
                  <a:ext cx="169560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DB24192-6B16-D804-230F-E6AA56745157}"/>
                    </a:ext>
                  </a:extLst>
                </p14:cNvPr>
                <p14:cNvContentPartPr/>
                <p14:nvPr/>
              </p14:nvContentPartPr>
              <p14:xfrm>
                <a:off x="14059354" y="7740766"/>
                <a:ext cx="188280" cy="249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DB24192-6B16-D804-230F-E6AA567451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996354" y="7678126"/>
                  <a:ext cx="313920" cy="3751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020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Research Objectives and Contributions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148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878860" y="285738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814876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Automated PCOS Detection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659624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a deep learning model for automated PCOS detection.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8148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4770537" y="285738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814876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Hybrid CNN-LSTM Model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659624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 CNNs and LSTMs for feature extraction and sequence modeling.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2302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878860" y="527280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230297"/>
            <a:ext cx="37872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Benchmark Against Datasets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7207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Evaluate the model on real-world ultrasound datasets.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93790" y="633876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model introduces a novel approach combining CNNs and LSTMs. Improved diagnostic accuracy is achieved over traditional methods. Dataset diversity and interpretability are key considerations.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D3864E2-8E51-6D30-D977-9A3F3347162A}"/>
                  </a:ext>
                </a:extLst>
              </p14:cNvPr>
              <p14:cNvContentPartPr/>
              <p14:nvPr/>
            </p14:nvContentPartPr>
            <p14:xfrm>
              <a:off x="12856234" y="7746526"/>
              <a:ext cx="1562400" cy="377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D3864E2-8E51-6D30-D977-9A3F334716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93594" y="7683886"/>
                <a:ext cx="1688040" cy="50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A04EBA2-1EEB-583E-6725-FEB51245DE63}"/>
                  </a:ext>
                </a:extLst>
              </p14:cNvPr>
              <p14:cNvContentPartPr/>
              <p14:nvPr/>
            </p14:nvContentPartPr>
            <p14:xfrm>
              <a:off x="14371114" y="7781045"/>
              <a:ext cx="140400" cy="1915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A04EBA2-1EEB-583E-6725-FEB51245DE6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308474" y="7718045"/>
                <a:ext cx="266040" cy="317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1195983"/>
            <a:ext cx="4919305" cy="583763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7041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Proposed Methodology: System Description</a:t>
            </a:r>
            <a:endParaRPr lang="en-US" sz="44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2461855"/>
            <a:ext cx="1134070" cy="136088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754422" y="2688669"/>
            <a:ext cx="31443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CNN: Feature Extraction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7754422" y="317908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Extracts key image features.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3822740"/>
            <a:ext cx="1134070" cy="136088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754422" y="4049554"/>
            <a:ext cx="35144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LSTM: Sequence Modeling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7754422" y="4539972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Models data over time.</a:t>
            </a:r>
            <a:endParaRPr lang="en-US" sz="17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5183624"/>
            <a:ext cx="1134070" cy="136088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754422" y="54104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Hybrid Architecture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7754422" y="590085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Combines CNN and LSTM for analysis.</a:t>
            </a:r>
            <a:endParaRPr lang="en-US" sz="1750" dirty="0"/>
          </a:p>
        </p:txBody>
      </p:sp>
      <p:sp>
        <p:nvSpPr>
          <p:cNvPr id="14" name="Text 7"/>
          <p:cNvSpPr/>
          <p:nvPr/>
        </p:nvSpPr>
        <p:spPr>
          <a:xfrm>
            <a:off x="6280190" y="679965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model uses CNNs to extract features and LSTMs to recognize patterns. It leverages both convolutional layers and temporal modeling.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4CCD906-E2B8-32B9-3C24-827667995761}"/>
                  </a:ext>
                </a:extLst>
              </p14:cNvPr>
              <p14:cNvContentPartPr/>
              <p14:nvPr/>
            </p14:nvContentPartPr>
            <p14:xfrm>
              <a:off x="12766954" y="7687486"/>
              <a:ext cx="1652040" cy="382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4CCD906-E2B8-32B9-3C24-82766799576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704314" y="7624846"/>
                <a:ext cx="1777680" cy="508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8514" y="567333"/>
            <a:ext cx="7699772" cy="12894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kern="0" spc="-122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Technical Details and Experimental Setup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514" y="2166223"/>
            <a:ext cx="515779" cy="51577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08514" y="2888218"/>
            <a:ext cx="2360295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6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Input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208514" y="3334226"/>
            <a:ext cx="2360295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128x128 pixel ultrasound images.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8253" y="2166223"/>
            <a:ext cx="515779" cy="51577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78253" y="2888218"/>
            <a:ext cx="2360295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6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Augmentation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8878253" y="3334226"/>
            <a:ext cx="2360295" cy="990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Random rotation, horizontal flips, brightness adjustment.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7991" y="2166223"/>
            <a:ext cx="515779" cy="51577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7991" y="2888218"/>
            <a:ext cx="2360295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6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Loss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1547991" y="3334226"/>
            <a:ext cx="2360295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Binary Cross-Entropy.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514" y="4943237"/>
            <a:ext cx="515779" cy="51577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08514" y="5665232"/>
            <a:ext cx="2360295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6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Optimizer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6208514" y="6111240"/>
            <a:ext cx="2360295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Adam (learning rate: 1e-4).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6208514" y="7003375"/>
            <a:ext cx="7699772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model was trained for 100 epochs with early stopping. An Nvidia T4 GPU on Google Colab was used. </a:t>
            </a:r>
            <a:endParaRPr lang="en-US" sz="16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674446-3AEB-6FCA-A06B-D4AD07CCA322}"/>
              </a:ext>
            </a:extLst>
          </p:cNvPr>
          <p:cNvGrpSpPr/>
          <p:nvPr/>
        </p:nvGrpSpPr>
        <p:grpSpPr>
          <a:xfrm>
            <a:off x="12911674" y="7816726"/>
            <a:ext cx="1538280" cy="279360"/>
            <a:chOff x="12911674" y="7816726"/>
            <a:chExt cx="1538280" cy="27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FB8FEAB-A0AE-D0C2-BB99-442D53289A20}"/>
                    </a:ext>
                  </a:extLst>
                </p14:cNvPr>
                <p14:cNvContentPartPr/>
                <p14:nvPr/>
              </p14:nvContentPartPr>
              <p14:xfrm>
                <a:off x="12911674" y="7816726"/>
                <a:ext cx="1538280" cy="279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FB8FEAB-A0AE-D0C2-BB99-442D53289A2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849034" y="7753726"/>
                  <a:ext cx="166392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17C6DAC-C7A3-A0BB-3B39-F6785D0DFEC3}"/>
                    </a:ext>
                  </a:extLst>
                </p14:cNvPr>
                <p14:cNvContentPartPr/>
                <p14:nvPr/>
              </p14:nvContentPartPr>
              <p14:xfrm>
                <a:off x="13977274" y="7871765"/>
                <a:ext cx="261360" cy="187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17C6DAC-C7A3-A0BB-3B39-F6785D0DFEC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914634" y="7808765"/>
                  <a:ext cx="387000" cy="3135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9578" y="337542"/>
            <a:ext cx="3272552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kern="0" spc="-72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Results and Discussion</a:t>
            </a:r>
            <a:endParaRPr lang="en-US" sz="2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78" y="1043226"/>
            <a:ext cx="4233148" cy="3392567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148" y="1043226"/>
            <a:ext cx="4289314" cy="346924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29578" y="4711779"/>
            <a:ext cx="13771245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/>
          </a:p>
        </p:txBody>
      </p:sp>
      <p:sp>
        <p:nvSpPr>
          <p:cNvPr id="6" name="Text 2"/>
          <p:cNvSpPr/>
          <p:nvPr/>
        </p:nvSpPr>
        <p:spPr>
          <a:xfrm>
            <a:off x="429578" y="5107424"/>
            <a:ext cx="6793587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3150" b="1" kern="0" spc="-9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98.33%</a:t>
            </a:r>
            <a:endParaRPr lang="en-US" sz="3150" dirty="0"/>
          </a:p>
        </p:txBody>
      </p:sp>
      <p:sp>
        <p:nvSpPr>
          <p:cNvPr id="7" name="Text 3"/>
          <p:cNvSpPr/>
          <p:nvPr/>
        </p:nvSpPr>
        <p:spPr>
          <a:xfrm>
            <a:off x="3059192" y="5665827"/>
            <a:ext cx="1534358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kern="0" spc="-3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Accuracy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429578" y="5931217"/>
            <a:ext cx="6793587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50" kern="0" spc="-1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Correctly identifies PCOS cases</a:t>
            </a:r>
            <a:endParaRPr lang="en-US" sz="950" dirty="0"/>
          </a:p>
        </p:txBody>
      </p:sp>
      <p:sp>
        <p:nvSpPr>
          <p:cNvPr id="9" name="Text 5"/>
          <p:cNvSpPr/>
          <p:nvPr/>
        </p:nvSpPr>
        <p:spPr>
          <a:xfrm>
            <a:off x="7407235" y="5107424"/>
            <a:ext cx="6793587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3150" b="1" kern="0" spc="-9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97%</a:t>
            </a:r>
            <a:endParaRPr lang="en-US" sz="3150" dirty="0"/>
          </a:p>
        </p:txBody>
      </p:sp>
      <p:sp>
        <p:nvSpPr>
          <p:cNvPr id="10" name="Text 6"/>
          <p:cNvSpPr/>
          <p:nvPr/>
        </p:nvSpPr>
        <p:spPr>
          <a:xfrm>
            <a:off x="10036850" y="5665827"/>
            <a:ext cx="1534358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kern="0" spc="-3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Precision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7407235" y="5931217"/>
            <a:ext cx="6793587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50" kern="0" spc="-1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Correct when predicting PCOS</a:t>
            </a:r>
            <a:endParaRPr lang="en-US" sz="950" dirty="0"/>
          </a:p>
        </p:txBody>
      </p:sp>
      <p:sp>
        <p:nvSpPr>
          <p:cNvPr id="12" name="Text 8"/>
          <p:cNvSpPr/>
          <p:nvPr/>
        </p:nvSpPr>
        <p:spPr>
          <a:xfrm>
            <a:off x="429578" y="6557129"/>
            <a:ext cx="6793587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3150" b="1" kern="0" spc="-9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99%</a:t>
            </a:r>
            <a:endParaRPr lang="en-US" sz="3150" dirty="0"/>
          </a:p>
        </p:txBody>
      </p:sp>
      <p:sp>
        <p:nvSpPr>
          <p:cNvPr id="13" name="Text 9"/>
          <p:cNvSpPr/>
          <p:nvPr/>
        </p:nvSpPr>
        <p:spPr>
          <a:xfrm>
            <a:off x="3059192" y="7115532"/>
            <a:ext cx="1534358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kern="0" spc="-3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Recall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429578" y="7380923"/>
            <a:ext cx="6793587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50" kern="0" spc="-1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Identifies actual PCOS cases</a:t>
            </a:r>
            <a:endParaRPr lang="en-US" sz="950" dirty="0"/>
          </a:p>
        </p:txBody>
      </p:sp>
      <p:sp>
        <p:nvSpPr>
          <p:cNvPr id="15" name="Text 11"/>
          <p:cNvSpPr/>
          <p:nvPr/>
        </p:nvSpPr>
        <p:spPr>
          <a:xfrm>
            <a:off x="7407235" y="6557129"/>
            <a:ext cx="6793587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3150" b="1" kern="0" spc="-9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98%</a:t>
            </a:r>
            <a:endParaRPr lang="en-US" sz="3150" dirty="0"/>
          </a:p>
        </p:txBody>
      </p:sp>
      <p:sp>
        <p:nvSpPr>
          <p:cNvPr id="16" name="Text 12"/>
          <p:cNvSpPr/>
          <p:nvPr/>
        </p:nvSpPr>
        <p:spPr>
          <a:xfrm>
            <a:off x="10036850" y="7115532"/>
            <a:ext cx="1534358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kern="0" spc="-3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F1-Score</a:t>
            </a:r>
            <a:endParaRPr lang="en-US" sz="1200" dirty="0"/>
          </a:p>
        </p:txBody>
      </p:sp>
      <p:sp>
        <p:nvSpPr>
          <p:cNvPr id="17" name="Text 13"/>
          <p:cNvSpPr/>
          <p:nvPr/>
        </p:nvSpPr>
        <p:spPr>
          <a:xfrm>
            <a:off x="7407235" y="7380923"/>
            <a:ext cx="6793587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50" kern="0" spc="-1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Balanced performance measure</a:t>
            </a:r>
            <a:endParaRPr lang="en-US" sz="950" dirty="0"/>
          </a:p>
        </p:txBody>
      </p:sp>
      <p:sp>
        <p:nvSpPr>
          <p:cNvPr id="18" name="Text 14"/>
          <p:cNvSpPr/>
          <p:nvPr/>
        </p:nvSpPr>
        <p:spPr>
          <a:xfrm>
            <a:off x="429578" y="7715250"/>
            <a:ext cx="13771245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kern="0" spc="-1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CNN-LSTM model demonstrates superior performance compared to a simple CNN or VGG16, with stable training and validation curves.</a:t>
            </a:r>
            <a:endParaRPr lang="en-US" sz="9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7F7F93E-8482-3CD1-448B-36AFDD917F2A}"/>
                  </a:ext>
                </a:extLst>
              </p14:cNvPr>
              <p14:cNvContentPartPr/>
              <p14:nvPr/>
            </p14:nvContentPartPr>
            <p14:xfrm>
              <a:off x="12819154" y="7738966"/>
              <a:ext cx="1607760" cy="369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7F7F93E-8482-3CD1-448B-36AFDD917F2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56154" y="7675966"/>
                <a:ext cx="1733400" cy="494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60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1747" y="504230"/>
            <a:ext cx="7860506" cy="1145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kern="0" spc="-108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Comparative Analysis and Key Findings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41747" y="1925122"/>
            <a:ext cx="137517" cy="689848"/>
          </a:xfrm>
          <a:prstGeom prst="roundRect">
            <a:avLst>
              <a:gd name="adj" fmla="val 56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54298" y="1925122"/>
            <a:ext cx="2291953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kern="0" spc="-54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Outperforms others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1054298" y="2321600"/>
            <a:ext cx="7447955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CNN-LSTM model excels in accuracy, precision, and F1-score.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916781" y="2798326"/>
            <a:ext cx="137517" cy="689848"/>
          </a:xfrm>
          <a:prstGeom prst="roundRect">
            <a:avLst>
              <a:gd name="adj" fmla="val 56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329333" y="2798326"/>
            <a:ext cx="2291953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kern="0" spc="-54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Spatial and temporal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1329333" y="3194804"/>
            <a:ext cx="7172920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Combines spatial and sequential modeling.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1191816" y="3671530"/>
            <a:ext cx="137517" cy="689848"/>
          </a:xfrm>
          <a:prstGeom prst="roundRect">
            <a:avLst>
              <a:gd name="adj" fmla="val 56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604367" y="3671530"/>
            <a:ext cx="2291953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kern="0" spc="-54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Imaging noise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1604367" y="4068008"/>
            <a:ext cx="6897886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Robust due to data augmentation.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641747" y="4750951"/>
            <a:ext cx="7860506" cy="586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Combining spatial feature extraction with sequential modeling enhances accuracy. Data augmentation improves resilience to imaging noise.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641747" y="5543907"/>
            <a:ext cx="7860506" cy="2187893"/>
          </a:xfrm>
          <a:prstGeom prst="roundRect">
            <a:avLst>
              <a:gd name="adj" fmla="val 352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Shape 12"/>
          <p:cNvSpPr/>
          <p:nvPr/>
        </p:nvSpPr>
        <p:spPr>
          <a:xfrm>
            <a:off x="649367" y="5551527"/>
            <a:ext cx="7845266" cy="52863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3"/>
          <p:cNvSpPr/>
          <p:nvPr/>
        </p:nvSpPr>
        <p:spPr>
          <a:xfrm>
            <a:off x="832961" y="5669161"/>
            <a:ext cx="1198483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b="1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2405777" y="5669161"/>
            <a:ext cx="1194673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b="1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Accuracy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3974783" y="5669161"/>
            <a:ext cx="1194673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b="1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Precision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5543788" y="5669161"/>
            <a:ext cx="1194673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b="1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Recall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7112794" y="5669161"/>
            <a:ext cx="1198483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b="1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F1-Score</a:t>
            </a:r>
            <a:endParaRPr lang="en-US" sz="1400" dirty="0"/>
          </a:p>
        </p:txBody>
      </p:sp>
      <p:sp>
        <p:nvSpPr>
          <p:cNvPr id="21" name="Shape 18"/>
          <p:cNvSpPr/>
          <p:nvPr/>
        </p:nvSpPr>
        <p:spPr>
          <a:xfrm>
            <a:off x="649367" y="6080165"/>
            <a:ext cx="7845266" cy="82200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 19"/>
          <p:cNvSpPr/>
          <p:nvPr/>
        </p:nvSpPr>
        <p:spPr>
          <a:xfrm>
            <a:off x="832961" y="6197798"/>
            <a:ext cx="1198483" cy="586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Simple-CNN model</a:t>
            </a:r>
            <a:endParaRPr lang="en-US" sz="1400" dirty="0"/>
          </a:p>
        </p:txBody>
      </p:sp>
      <p:sp>
        <p:nvSpPr>
          <p:cNvPr id="23" name="Text 20"/>
          <p:cNvSpPr/>
          <p:nvPr/>
        </p:nvSpPr>
        <p:spPr>
          <a:xfrm>
            <a:off x="2405777" y="6197798"/>
            <a:ext cx="1194673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97.22%</a:t>
            </a:r>
            <a:endParaRPr lang="en-US" sz="1400" dirty="0"/>
          </a:p>
        </p:txBody>
      </p:sp>
      <p:sp>
        <p:nvSpPr>
          <p:cNvPr id="24" name="Text 21"/>
          <p:cNvSpPr/>
          <p:nvPr/>
        </p:nvSpPr>
        <p:spPr>
          <a:xfrm>
            <a:off x="3974783" y="6197798"/>
            <a:ext cx="1194673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95%</a:t>
            </a:r>
            <a:endParaRPr lang="en-US" sz="1400" dirty="0"/>
          </a:p>
        </p:txBody>
      </p:sp>
      <p:sp>
        <p:nvSpPr>
          <p:cNvPr id="25" name="Text 22"/>
          <p:cNvSpPr/>
          <p:nvPr/>
        </p:nvSpPr>
        <p:spPr>
          <a:xfrm>
            <a:off x="5543788" y="6197798"/>
            <a:ext cx="1194673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99%</a:t>
            </a:r>
            <a:endParaRPr lang="en-US" sz="1400" dirty="0"/>
          </a:p>
        </p:txBody>
      </p:sp>
      <p:sp>
        <p:nvSpPr>
          <p:cNvPr id="26" name="Text 23"/>
          <p:cNvSpPr/>
          <p:nvPr/>
        </p:nvSpPr>
        <p:spPr>
          <a:xfrm>
            <a:off x="7112794" y="6197798"/>
            <a:ext cx="1198483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97%</a:t>
            </a:r>
            <a:endParaRPr lang="en-US" sz="1400" dirty="0"/>
          </a:p>
        </p:txBody>
      </p:sp>
      <p:sp>
        <p:nvSpPr>
          <p:cNvPr id="27" name="Shape 24"/>
          <p:cNvSpPr/>
          <p:nvPr/>
        </p:nvSpPr>
        <p:spPr>
          <a:xfrm>
            <a:off x="649367" y="6902172"/>
            <a:ext cx="7845266" cy="8220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8" name="Text 25"/>
          <p:cNvSpPr/>
          <p:nvPr/>
        </p:nvSpPr>
        <p:spPr>
          <a:xfrm>
            <a:off x="832961" y="7019806"/>
            <a:ext cx="1198483" cy="586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Proposed CNN-LSTM</a:t>
            </a:r>
            <a:endParaRPr lang="en-US" sz="1400" dirty="0"/>
          </a:p>
        </p:txBody>
      </p:sp>
      <p:sp>
        <p:nvSpPr>
          <p:cNvPr id="29" name="Text 26"/>
          <p:cNvSpPr/>
          <p:nvPr/>
        </p:nvSpPr>
        <p:spPr>
          <a:xfrm>
            <a:off x="2405777" y="7019806"/>
            <a:ext cx="1194673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98.33%</a:t>
            </a:r>
            <a:endParaRPr lang="en-US" sz="1400" dirty="0"/>
          </a:p>
        </p:txBody>
      </p:sp>
      <p:sp>
        <p:nvSpPr>
          <p:cNvPr id="30" name="Text 27"/>
          <p:cNvSpPr/>
          <p:nvPr/>
        </p:nvSpPr>
        <p:spPr>
          <a:xfrm>
            <a:off x="3974783" y="7019806"/>
            <a:ext cx="1194673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97%</a:t>
            </a:r>
            <a:endParaRPr lang="en-US" sz="1400" dirty="0"/>
          </a:p>
        </p:txBody>
      </p:sp>
      <p:sp>
        <p:nvSpPr>
          <p:cNvPr id="31" name="Text 28"/>
          <p:cNvSpPr/>
          <p:nvPr/>
        </p:nvSpPr>
        <p:spPr>
          <a:xfrm>
            <a:off x="5543788" y="7019806"/>
            <a:ext cx="1194673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99%</a:t>
            </a:r>
            <a:endParaRPr lang="en-US" sz="1400" dirty="0"/>
          </a:p>
        </p:txBody>
      </p:sp>
      <p:sp>
        <p:nvSpPr>
          <p:cNvPr id="32" name="Text 29"/>
          <p:cNvSpPr/>
          <p:nvPr/>
        </p:nvSpPr>
        <p:spPr>
          <a:xfrm>
            <a:off x="7112794" y="7019806"/>
            <a:ext cx="1198483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98%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8843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2713" y="3450431"/>
            <a:ext cx="7007423" cy="672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kern="0" spc="-12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 and Future Work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52713" y="4445079"/>
            <a:ext cx="4231600" cy="2092643"/>
          </a:xfrm>
          <a:prstGeom prst="roundRect">
            <a:avLst>
              <a:gd name="adj" fmla="val 431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975360" y="4667726"/>
            <a:ext cx="2688431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kern="0" spc="-64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Summary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75360" y="5132665"/>
            <a:ext cx="3786307" cy="1031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CNN-LSTM model achieved 98.33% validation accuracy and 99.281% test accuracy.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5199340" y="4445079"/>
            <a:ext cx="4231600" cy="2092643"/>
          </a:xfrm>
          <a:prstGeom prst="roundRect">
            <a:avLst>
              <a:gd name="adj" fmla="val 431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5421987" y="4667726"/>
            <a:ext cx="2688431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kern="0" spc="-64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Limitations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5421987" y="5132665"/>
            <a:ext cx="3786307" cy="687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Dataset size and absence of longitudinal data.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9645968" y="4445079"/>
            <a:ext cx="4231600" cy="2092643"/>
          </a:xfrm>
          <a:prstGeom prst="roundRect">
            <a:avLst>
              <a:gd name="adj" fmla="val 431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9868614" y="4667726"/>
            <a:ext cx="2688431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kern="0" spc="-64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 Work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868614" y="5132665"/>
            <a:ext cx="3786307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 with 3D ultrasound data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9868614" y="5551884"/>
            <a:ext cx="3786307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Incorporate attention mechanisms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9868614" y="5971103"/>
            <a:ext cx="3786307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multi-modal fusion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752713" y="6779657"/>
            <a:ext cx="13124974" cy="687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AI-driven solutions enhance clinical diagnosis and improve accessibility. Future work includes 3D ultrasound data and attention mechanisms.</a:t>
            </a:r>
            <a:endParaRPr lang="en-US" sz="165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C8945E5-E539-28CC-5B6D-B1564EA03DE2}"/>
              </a:ext>
            </a:extLst>
          </p:cNvPr>
          <p:cNvGrpSpPr/>
          <p:nvPr/>
        </p:nvGrpSpPr>
        <p:grpSpPr>
          <a:xfrm>
            <a:off x="12807994" y="7583405"/>
            <a:ext cx="1599480" cy="550481"/>
            <a:chOff x="12807994" y="7583405"/>
            <a:chExt cx="1599480" cy="55048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9630A14-EE67-8183-B9F6-14492B592CC2}"/>
                    </a:ext>
                  </a:extLst>
                </p14:cNvPr>
                <p14:cNvContentPartPr/>
                <p14:nvPr/>
              </p14:nvContentPartPr>
              <p14:xfrm>
                <a:off x="12807994" y="7781446"/>
                <a:ext cx="1599480" cy="352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9630A14-EE67-8183-B9F6-14492B592CC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744994" y="7718806"/>
                  <a:ext cx="172512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0928617-21F8-7C49-10F7-427BBC791E0B}"/>
                    </a:ext>
                  </a:extLst>
                </p14:cNvPr>
                <p14:cNvContentPartPr/>
                <p14:nvPr/>
              </p14:nvContentPartPr>
              <p14:xfrm>
                <a:off x="13392994" y="7583405"/>
                <a:ext cx="99000" cy="195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0928617-21F8-7C49-10F7-427BBC791E0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329994" y="7520765"/>
                  <a:ext cx="224640" cy="3214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036" y="671274"/>
            <a:ext cx="9102209" cy="62688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9530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appreciate your attention and interest in our presentation.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D34A2BB-3E62-9CF6-9A4E-18D5D0286754}"/>
                  </a:ext>
                </a:extLst>
              </p14:cNvPr>
              <p14:cNvContentPartPr/>
              <p14:nvPr/>
            </p14:nvContentPartPr>
            <p14:xfrm>
              <a:off x="12915994" y="7784686"/>
              <a:ext cx="171000" cy="267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D34A2BB-3E62-9CF6-9A4E-18D5D02867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53354" y="7722046"/>
                <a:ext cx="29664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4E178F7-4872-49C8-BE2F-9F2CCF9721AB}"/>
                  </a:ext>
                </a:extLst>
              </p14:cNvPr>
              <p14:cNvContentPartPr/>
              <p14:nvPr/>
            </p14:nvContentPartPr>
            <p14:xfrm>
              <a:off x="12961714" y="7748326"/>
              <a:ext cx="1486080" cy="362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4E178F7-4872-49C8-BE2F-9F2CCF9721A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98714" y="7685326"/>
                <a:ext cx="1611720" cy="488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515</Words>
  <Application>Microsoft Office PowerPoint</Application>
  <PresentationFormat>Custom</PresentationFormat>
  <Paragraphs>96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arnav vats</cp:lastModifiedBy>
  <cp:revision>5</cp:revision>
  <dcterms:created xsi:type="dcterms:W3CDTF">2025-04-28T05:23:51Z</dcterms:created>
  <dcterms:modified xsi:type="dcterms:W3CDTF">2025-05-10T11:38:14Z</dcterms:modified>
</cp:coreProperties>
</file>